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e3b2671a6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5aaaee2744eed"/>
  </p:sldMasterIdLst>
  <p:sldIdLst>
    <p:sldId xmlns:r="http://schemas.openxmlformats.org/officeDocument/2006/relationships" id="256" r:id="Ra1bd296af3634cca"/>
    <p:sldId xmlns:r="http://schemas.openxmlformats.org/officeDocument/2006/relationships" id="257" r:id="R20b97321222246c1"/>
    <p:sldId xmlns:r="http://schemas.openxmlformats.org/officeDocument/2006/relationships" id="258" r:id="R444190b5045a4421"/>
    <p:sldId xmlns:r="http://schemas.openxmlformats.org/officeDocument/2006/relationships" id="259" r:id="R9ff3a2b7cb384e2e"/>
    <p:sldId xmlns:r="http://schemas.openxmlformats.org/officeDocument/2006/relationships" id="260" r:id="R4e95ef312c27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5aaaee2744eed" /><Relationship Type="http://schemas.openxmlformats.org/officeDocument/2006/relationships/slide" Target="/ppt/slides/slide1.xml" Id="Ra1bd296af3634cca" /><Relationship Type="http://schemas.openxmlformats.org/officeDocument/2006/relationships/slide" Target="/ppt/slides/slide2.xml" Id="R20b97321222246c1" /><Relationship Type="http://schemas.openxmlformats.org/officeDocument/2006/relationships/slide" Target="/ppt/slides/slide3.xml" Id="R444190b5045a4421" /><Relationship Type="http://schemas.openxmlformats.org/officeDocument/2006/relationships/slide" Target="/ppt/slides/slide4.xml" Id="R9ff3a2b7cb384e2e" /><Relationship Type="http://schemas.openxmlformats.org/officeDocument/2006/relationships/slide" Target="/ppt/slides/slide5.xml" Id="R4e95ef312c27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ac0324a05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1f0344924a81" /><Relationship Type="http://schemas.openxmlformats.org/officeDocument/2006/relationships/theme" Target="/ppt/slideMasters/theme/theme1.xml" Id="R61e710fae7f147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d11f034492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9632854b147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22a8aa6b1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1c282ada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e385cd77d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95851294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