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db7901b32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cc17ada2e45a6"/>
  </p:sldMasterIdLst>
  <p:sldIdLst>
    <p:sldId xmlns:r="http://schemas.openxmlformats.org/officeDocument/2006/relationships" id="256" r:id="Ra7935aa49f194153"/>
    <p:sldId xmlns:r="http://schemas.openxmlformats.org/officeDocument/2006/relationships" id="257" r:id="Rcd89633603cc4305"/>
    <p:sldId xmlns:r="http://schemas.openxmlformats.org/officeDocument/2006/relationships" id="258" r:id="Rb311269f74e949a3"/>
    <p:sldId xmlns:r="http://schemas.openxmlformats.org/officeDocument/2006/relationships" id="259" r:id="R500010aa8a554c86"/>
    <p:sldId xmlns:r="http://schemas.openxmlformats.org/officeDocument/2006/relationships" id="260" r:id="R5559f99c52774cc9"/>
    <p:sldId xmlns:r="http://schemas.openxmlformats.org/officeDocument/2006/relationships" id="261" r:id="Re06fcaa5827a4980"/>
    <p:sldId xmlns:r="http://schemas.openxmlformats.org/officeDocument/2006/relationships" id="262" r:id="R8b46bdb79235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cc17ada2e45a6" /><Relationship Type="http://schemas.openxmlformats.org/officeDocument/2006/relationships/slide" Target="/ppt/slides/slide1.xml" Id="Ra7935aa49f194153" /><Relationship Type="http://schemas.openxmlformats.org/officeDocument/2006/relationships/slide" Target="/ppt/slides/slide2.xml" Id="Rcd89633603cc4305" /><Relationship Type="http://schemas.openxmlformats.org/officeDocument/2006/relationships/slide" Target="/ppt/slides/slide3.xml" Id="Rb311269f74e949a3" /><Relationship Type="http://schemas.openxmlformats.org/officeDocument/2006/relationships/slide" Target="/ppt/slides/slide4.xml" Id="R500010aa8a554c86" /><Relationship Type="http://schemas.openxmlformats.org/officeDocument/2006/relationships/slide" Target="/ppt/slides/slide5.xml" Id="R5559f99c52774cc9" /><Relationship Type="http://schemas.openxmlformats.org/officeDocument/2006/relationships/slide" Target="/ppt/slides/slide6.xml" Id="Re06fcaa5827a4980" /><Relationship Type="http://schemas.openxmlformats.org/officeDocument/2006/relationships/slide" Target="/ppt/slides/slide7.xml" Id="R8b46bdb79235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da68b460e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7b4e366154198" /><Relationship Type="http://schemas.openxmlformats.org/officeDocument/2006/relationships/theme" Target="/ppt/slideMasters/theme/theme1.xml" Id="Re477b35ad826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7b4e36615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032d21a2848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65cad944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3843bdd5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0cfe685e2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c178aa402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9fbf196b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820b09ac9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KRISTEL MATT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STEIN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28 52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kristel@finstad.net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997 609 727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