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0170fc46314e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c4ef1163614185"/>
  </p:sldMasterIdLst>
  <p:sldIdLst>
    <p:sldId xmlns:r="http://schemas.openxmlformats.org/officeDocument/2006/relationships" id="256" r:id="Rb33207b816854d78"/>
    <p:sldId xmlns:r="http://schemas.openxmlformats.org/officeDocument/2006/relationships" id="257" r:id="R40714f8981524bff"/>
    <p:sldId xmlns:r="http://schemas.openxmlformats.org/officeDocument/2006/relationships" id="258" r:id="Redfbc6962f9a4253"/>
    <p:sldId xmlns:r="http://schemas.openxmlformats.org/officeDocument/2006/relationships" id="259" r:id="R24fb168b01b049e3"/>
    <p:sldId xmlns:r="http://schemas.openxmlformats.org/officeDocument/2006/relationships" id="260" r:id="R3517aff14eb44e2e"/>
    <p:sldId xmlns:r="http://schemas.openxmlformats.org/officeDocument/2006/relationships" id="261" r:id="R84343dfc26204c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4ef1163614185" /><Relationship Type="http://schemas.openxmlformats.org/officeDocument/2006/relationships/slide" Target="/ppt/slides/slide1.xml" Id="Rb33207b816854d78" /><Relationship Type="http://schemas.openxmlformats.org/officeDocument/2006/relationships/slide" Target="/ppt/slides/slide2.xml" Id="R40714f8981524bff" /><Relationship Type="http://schemas.openxmlformats.org/officeDocument/2006/relationships/slide" Target="/ppt/slides/slide3.xml" Id="Redfbc6962f9a4253" /><Relationship Type="http://schemas.openxmlformats.org/officeDocument/2006/relationships/slide" Target="/ppt/slides/slide4.xml" Id="R24fb168b01b049e3" /><Relationship Type="http://schemas.openxmlformats.org/officeDocument/2006/relationships/slide" Target="/ppt/slides/slide5.xml" Id="R3517aff14eb44e2e" /><Relationship Type="http://schemas.openxmlformats.org/officeDocument/2006/relationships/slide" Target="/ppt/slides/slide6.xml" Id="R84343dfc26204c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249028fdf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98d6dc58a45bf" /><Relationship Type="http://schemas.openxmlformats.org/officeDocument/2006/relationships/theme" Target="/ppt/slideMasters/theme/theme1.xml" Id="R891bb671031842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398d6dc58a45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e7b3fe2a5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10251626547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1ba49a1cf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41fde115e46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18fe6523548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b8b273ed54b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JOLIMA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28 52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kristel@finstad.net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997 609 727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