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6f91437d854a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6bb4320afa4e6d"/>
  </p:sldMasterIdLst>
  <p:sldIdLst>
    <p:sldId xmlns:r="http://schemas.openxmlformats.org/officeDocument/2006/relationships" id="256" r:id="Rde259f721d674bfb"/>
    <p:sldId xmlns:r="http://schemas.openxmlformats.org/officeDocument/2006/relationships" id="257" r:id="Rf056fb36d02547e8"/>
    <p:sldId xmlns:r="http://schemas.openxmlformats.org/officeDocument/2006/relationships" id="258" r:id="Rda0248c0113f4697"/>
    <p:sldId xmlns:r="http://schemas.openxmlformats.org/officeDocument/2006/relationships" id="259" r:id="Rc621d81093e341f3"/>
    <p:sldId xmlns:r="http://schemas.openxmlformats.org/officeDocument/2006/relationships" id="260" r:id="Rf9fb0123b5854e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6bb4320afa4e6d" /><Relationship Type="http://schemas.openxmlformats.org/officeDocument/2006/relationships/slide" Target="/ppt/slides/slide1.xml" Id="Rde259f721d674bfb" /><Relationship Type="http://schemas.openxmlformats.org/officeDocument/2006/relationships/slide" Target="/ppt/slides/slide2.xml" Id="Rf056fb36d02547e8" /><Relationship Type="http://schemas.openxmlformats.org/officeDocument/2006/relationships/slide" Target="/ppt/slides/slide3.xml" Id="Rda0248c0113f4697" /><Relationship Type="http://schemas.openxmlformats.org/officeDocument/2006/relationships/slide" Target="/ppt/slides/slide4.xml" Id="Rc621d81093e341f3" /><Relationship Type="http://schemas.openxmlformats.org/officeDocument/2006/relationships/slide" Target="/ppt/slides/slide5.xml" Id="Rf9fb0123b5854e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43fd62b71d42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466239f774c2d" /><Relationship Type="http://schemas.openxmlformats.org/officeDocument/2006/relationships/theme" Target="/ppt/slideMasters/theme/theme1.xml" Id="R663acee8189a4c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b466239f774c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751e13d6e4c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1d16af69044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7ec52c44346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d754391ad41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e6f1894984e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KOMPIS WEBDESIGN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KOMPIS WEBDESIGN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