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98b3482b4a49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8f80b0790648c0"/>
  </p:sldMasterIdLst>
  <p:sldIdLst>
    <p:sldId xmlns:r="http://schemas.openxmlformats.org/officeDocument/2006/relationships" id="256" r:id="R33495516203a4361"/>
    <p:sldId xmlns:r="http://schemas.openxmlformats.org/officeDocument/2006/relationships" id="257" r:id="R69e222b0ad144bd2"/>
    <p:sldId xmlns:r="http://schemas.openxmlformats.org/officeDocument/2006/relationships" id="258" r:id="R648a3716864149e1"/>
    <p:sldId xmlns:r="http://schemas.openxmlformats.org/officeDocument/2006/relationships" id="259" r:id="R2b2d3ea3ae224b13"/>
    <p:sldId xmlns:r="http://schemas.openxmlformats.org/officeDocument/2006/relationships" id="260" r:id="R68b47ec62bec48fc"/>
    <p:sldId xmlns:r="http://schemas.openxmlformats.org/officeDocument/2006/relationships" id="261" r:id="R07c992a81aae44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8f80b0790648c0" /><Relationship Type="http://schemas.openxmlformats.org/officeDocument/2006/relationships/slide" Target="/ppt/slides/slide1.xml" Id="R33495516203a4361" /><Relationship Type="http://schemas.openxmlformats.org/officeDocument/2006/relationships/slide" Target="/ppt/slides/slide2.xml" Id="R69e222b0ad144bd2" /><Relationship Type="http://schemas.openxmlformats.org/officeDocument/2006/relationships/slide" Target="/ppt/slides/slide3.xml" Id="R648a3716864149e1" /><Relationship Type="http://schemas.openxmlformats.org/officeDocument/2006/relationships/slide" Target="/ppt/slides/slide4.xml" Id="R2b2d3ea3ae224b13" /><Relationship Type="http://schemas.openxmlformats.org/officeDocument/2006/relationships/slide" Target="/ppt/slides/slide5.xml" Id="R68b47ec62bec48fc" /><Relationship Type="http://schemas.openxmlformats.org/officeDocument/2006/relationships/slide" Target="/ppt/slides/slide6.xml" Id="R07c992a81aae44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acf7ccb2ca48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c540d6238d46ef" /><Relationship Type="http://schemas.openxmlformats.org/officeDocument/2006/relationships/theme" Target="/ppt/slideMasters/theme/theme1.xml" Id="R166359083c4841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c540d6238d46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afb5d0a8c442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05749f75e247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dbc57f383145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300861472548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e35e8ac7274d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9521ce5bb847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KOMPIS WEBDESIGN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WEBDESIGN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WEBDESIGN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WEBDESIGN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WEBDESIGN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WEBDESIGN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997 608 607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WEBDESIGN AS</a:t>
            </a:r>
          </a:p>
        </p:txBody>
      </p:sp>
    </p:spTree>
  </p:cSld>
  <p:clrMapOvr>
    <a:masterClrMapping xmlns:a="http://schemas.openxmlformats.org/drawingml/2006/main"/>
  </p:clrMapOvr>
</p:sld>
</file>