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ffe1ccde224a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d971998f724fe6"/>
  </p:sldMasterIdLst>
  <p:sldIdLst>
    <p:sldId xmlns:r="http://schemas.openxmlformats.org/officeDocument/2006/relationships" id="256" r:id="Rc5b0a463420c4506"/>
    <p:sldId xmlns:r="http://schemas.openxmlformats.org/officeDocument/2006/relationships" id="257" r:id="R21d943da21884dad"/>
    <p:sldId xmlns:r="http://schemas.openxmlformats.org/officeDocument/2006/relationships" id="258" r:id="R159e4b29d86d43e8"/>
    <p:sldId xmlns:r="http://schemas.openxmlformats.org/officeDocument/2006/relationships" id="259" r:id="R608a35abc8394e09"/>
    <p:sldId xmlns:r="http://schemas.openxmlformats.org/officeDocument/2006/relationships" id="260" r:id="R88c9c6266d004796"/>
    <p:sldId xmlns:r="http://schemas.openxmlformats.org/officeDocument/2006/relationships" id="261" r:id="R859d97b7b8b84a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d971998f724fe6" /><Relationship Type="http://schemas.openxmlformats.org/officeDocument/2006/relationships/slide" Target="/ppt/slides/slide1.xml" Id="Rc5b0a463420c4506" /><Relationship Type="http://schemas.openxmlformats.org/officeDocument/2006/relationships/slide" Target="/ppt/slides/slide2.xml" Id="R21d943da21884dad" /><Relationship Type="http://schemas.openxmlformats.org/officeDocument/2006/relationships/slide" Target="/ppt/slides/slide3.xml" Id="R159e4b29d86d43e8" /><Relationship Type="http://schemas.openxmlformats.org/officeDocument/2006/relationships/slide" Target="/ppt/slides/slide4.xml" Id="R608a35abc8394e09" /><Relationship Type="http://schemas.openxmlformats.org/officeDocument/2006/relationships/slide" Target="/ppt/slides/slide5.xml" Id="R88c9c6266d004796" /><Relationship Type="http://schemas.openxmlformats.org/officeDocument/2006/relationships/slide" Target="/ppt/slides/slide6.xml" Id="R859d97b7b8b84a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f05344c014c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ff55a19fb4a1a" /><Relationship Type="http://schemas.openxmlformats.org/officeDocument/2006/relationships/theme" Target="/ppt/slideMasters/theme/theme1.xml" Id="R4bb6fab2112e43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4ff55a19fb4a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ce359ecff42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114ec27d649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a9fa22e0446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c68dfccbb43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7f3d846dd4f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feb5e293548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HTJ HÅNDVERKERTJENESTER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HTJ HÅNDVERKERTJENESTER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HTJ HÅNDVERKERTJENESTER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HTJ HÅNDVERKERTJENESTER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HTJ HÅNDVERKERTJENESTER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HTJ HÅNDVERKERTJENESTER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−134 911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HTJ HÅNDVERKERTJENESTER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997 608 364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HTJ HÅNDVERKERTJENESTER AS</a:t>
            </a:r>
          </a:p>
        </p:txBody>
      </p:sp>
    </p:spTree>
  </p:cSld>
  <p:clrMapOvr>
    <a:masterClrMapping xmlns:a="http://schemas.openxmlformats.org/drawingml/2006/main"/>
  </p:clrMapOvr>
</p:sld>
</file>