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c17802f75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712b655014141"/>
  </p:sldMasterIdLst>
  <p:sldIdLst>
    <p:sldId xmlns:r="http://schemas.openxmlformats.org/officeDocument/2006/relationships" id="256" r:id="R945324d5dcc7462a"/>
    <p:sldId xmlns:r="http://schemas.openxmlformats.org/officeDocument/2006/relationships" id="257" r:id="R3bc70ccc49aa4c5a"/>
    <p:sldId xmlns:r="http://schemas.openxmlformats.org/officeDocument/2006/relationships" id="258" r:id="R7acf62a0c77e4d72"/>
    <p:sldId xmlns:r="http://schemas.openxmlformats.org/officeDocument/2006/relationships" id="259" r:id="R74cd1f3882704493"/>
    <p:sldId xmlns:r="http://schemas.openxmlformats.org/officeDocument/2006/relationships" id="260" r:id="Rfc99423b79f449e5"/>
    <p:sldId xmlns:r="http://schemas.openxmlformats.org/officeDocument/2006/relationships" id="261" r:id="R2b36f20ae6c646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712b655014141" /><Relationship Type="http://schemas.openxmlformats.org/officeDocument/2006/relationships/slide" Target="/ppt/slides/slide1.xml" Id="R945324d5dcc7462a" /><Relationship Type="http://schemas.openxmlformats.org/officeDocument/2006/relationships/slide" Target="/ppt/slides/slide2.xml" Id="R3bc70ccc49aa4c5a" /><Relationship Type="http://schemas.openxmlformats.org/officeDocument/2006/relationships/slide" Target="/ppt/slides/slide3.xml" Id="R7acf62a0c77e4d72" /><Relationship Type="http://schemas.openxmlformats.org/officeDocument/2006/relationships/slide" Target="/ppt/slides/slide4.xml" Id="R74cd1f3882704493" /><Relationship Type="http://schemas.openxmlformats.org/officeDocument/2006/relationships/slide" Target="/ppt/slides/slide5.xml" Id="Rfc99423b79f449e5" /><Relationship Type="http://schemas.openxmlformats.org/officeDocument/2006/relationships/slide" Target="/ppt/slides/slide6.xml" Id="R2b36f20ae6c646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f77a4c8a3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1ad38f7f1476f" /><Relationship Type="http://schemas.openxmlformats.org/officeDocument/2006/relationships/theme" Target="/ppt/slideMasters/theme/theme1.xml" Id="R34322565047a4a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21ad38f7f1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8cfcaecc4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c63b5d95b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30cce740a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7192644e6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f5250888c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286de73344d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CARTER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CARTER INVEST AS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150 550 000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46 502 000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36 703 000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100 788 000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Fynveien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CARTER INVEST AS</a:t>
            </a:r>
          </a:p>
        </p:txBody>
      </p:sp>
    </p:spTree>
  </p:cSld>
  <p:clrMapOvr>
    <a:masterClrMapping xmlns:a="http://schemas.openxmlformats.org/drawingml/2006/main"/>
  </p:clrMapOvr>
</p:sld>
</file>