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0ec064f7274f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2a86011edc4933"/>
  </p:sldMasterIdLst>
  <p:sldIdLst>
    <p:sldId xmlns:r="http://schemas.openxmlformats.org/officeDocument/2006/relationships" id="256" r:id="R0ce7e20a891149fe"/>
    <p:sldId xmlns:r="http://schemas.openxmlformats.org/officeDocument/2006/relationships" id="257" r:id="Red4015a91ca8438c"/>
    <p:sldId xmlns:r="http://schemas.openxmlformats.org/officeDocument/2006/relationships" id="258" r:id="R7b95d2b7d2db43ad"/>
    <p:sldId xmlns:r="http://schemas.openxmlformats.org/officeDocument/2006/relationships" id="259" r:id="R2a59a5d46d364fd3"/>
    <p:sldId xmlns:r="http://schemas.openxmlformats.org/officeDocument/2006/relationships" id="260" r:id="R0ebdeaab7ce248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a86011edc4933" /><Relationship Type="http://schemas.openxmlformats.org/officeDocument/2006/relationships/slide" Target="/ppt/slides/slide1.xml" Id="R0ce7e20a891149fe" /><Relationship Type="http://schemas.openxmlformats.org/officeDocument/2006/relationships/slide" Target="/ppt/slides/slide2.xml" Id="Red4015a91ca8438c" /><Relationship Type="http://schemas.openxmlformats.org/officeDocument/2006/relationships/slide" Target="/ppt/slides/slide3.xml" Id="R7b95d2b7d2db43ad" /><Relationship Type="http://schemas.openxmlformats.org/officeDocument/2006/relationships/slide" Target="/ppt/slides/slide4.xml" Id="R2a59a5d46d364fd3" /><Relationship Type="http://schemas.openxmlformats.org/officeDocument/2006/relationships/slide" Target="/ppt/slides/slide5.xml" Id="R0ebdeaab7ce248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b46ba182147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ff9f095f74139" /><Relationship Type="http://schemas.openxmlformats.org/officeDocument/2006/relationships/theme" Target="/ppt/slideMasters/theme/theme1.xml" Id="R2565adee9a3b4c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2ff9f095f741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cdee88faf4e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2f82fea7645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918d2654b43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19431a6ba4f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51f35b0354c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MOLAND PARK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PARK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 PARK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PARK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PARK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PARK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997 603 206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PARK HOLDING AS</a:t>
            </a:r>
          </a:p>
        </p:txBody>
      </p:sp>
    </p:spTree>
  </p:cSld>
  <p:clrMapOvr>
    <a:masterClrMapping xmlns:a="http://schemas.openxmlformats.org/drawingml/2006/main"/>
  </p:clrMapOvr>
</p:sld>
</file>