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115d6d38c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fc22ac9fc41ba"/>
  </p:sldMasterIdLst>
  <p:sldIdLst>
    <p:sldId xmlns:r="http://schemas.openxmlformats.org/officeDocument/2006/relationships" id="256" r:id="Ra14a203f1d184d68"/>
    <p:sldId xmlns:r="http://schemas.openxmlformats.org/officeDocument/2006/relationships" id="257" r:id="Radedc1caecc24354"/>
    <p:sldId xmlns:r="http://schemas.openxmlformats.org/officeDocument/2006/relationships" id="258" r:id="R4c95fccd58704d03"/>
    <p:sldId xmlns:r="http://schemas.openxmlformats.org/officeDocument/2006/relationships" id="259" r:id="R73386d85d90c4ead"/>
    <p:sldId xmlns:r="http://schemas.openxmlformats.org/officeDocument/2006/relationships" id="260" r:id="Rd44815929aff4c68"/>
    <p:sldId xmlns:r="http://schemas.openxmlformats.org/officeDocument/2006/relationships" id="261" r:id="Rdf26d7c39ccc451f"/>
    <p:sldId xmlns:r="http://schemas.openxmlformats.org/officeDocument/2006/relationships" id="262" r:id="Rd12f5b21c025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fc22ac9fc41ba" /><Relationship Type="http://schemas.openxmlformats.org/officeDocument/2006/relationships/slide" Target="/ppt/slides/slide1.xml" Id="Ra14a203f1d184d68" /><Relationship Type="http://schemas.openxmlformats.org/officeDocument/2006/relationships/slide" Target="/ppt/slides/slide2.xml" Id="Radedc1caecc24354" /><Relationship Type="http://schemas.openxmlformats.org/officeDocument/2006/relationships/slide" Target="/ppt/slides/slide3.xml" Id="R4c95fccd58704d03" /><Relationship Type="http://schemas.openxmlformats.org/officeDocument/2006/relationships/slide" Target="/ppt/slides/slide4.xml" Id="R73386d85d90c4ead" /><Relationship Type="http://schemas.openxmlformats.org/officeDocument/2006/relationships/slide" Target="/ppt/slides/slide5.xml" Id="Rd44815929aff4c68" /><Relationship Type="http://schemas.openxmlformats.org/officeDocument/2006/relationships/slide" Target="/ppt/slides/slide6.xml" Id="Rdf26d7c39ccc451f" /><Relationship Type="http://schemas.openxmlformats.org/officeDocument/2006/relationships/slide" Target="/ppt/slides/slide7.xml" Id="Rd12f5b21c025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081948f76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a6e7ff52f40fe" /><Relationship Type="http://schemas.openxmlformats.org/officeDocument/2006/relationships/theme" Target="/ppt/slideMasters/theme/theme1.xml" Id="Ra140c13bb0bb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a6e7ff52f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4c9824ed4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473c1017c4c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42c5f7e5e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026ad574b4f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4a16a7dc3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8d9810eca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599426c0140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KW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KW BYGG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JONNY WÅBENØ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997 582 276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KW BYGG AS</a:t>
            </a:r>
          </a:p>
        </p:txBody>
      </p:sp>
    </p:spTree>
  </p:cSld>
  <p:clrMapOvr>
    <a:masterClrMapping xmlns:a="http://schemas.openxmlformats.org/drawingml/2006/main"/>
  </p:clrMapOvr>
</p:sld>
</file>