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1b437ed785d4db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4c9af7c47ce406b"/>
  </p:sldMasterIdLst>
  <p:sldIdLst>
    <p:sldId xmlns:r="http://schemas.openxmlformats.org/officeDocument/2006/relationships" id="256" r:id="Red7d689185dd4a8c"/>
    <p:sldId xmlns:r="http://schemas.openxmlformats.org/officeDocument/2006/relationships" id="257" r:id="R5c5e26f48a3443cb"/>
    <p:sldId xmlns:r="http://schemas.openxmlformats.org/officeDocument/2006/relationships" id="258" r:id="R09a6d1f3400743fd"/>
    <p:sldId xmlns:r="http://schemas.openxmlformats.org/officeDocument/2006/relationships" id="259" r:id="Rc6623abe45d04e10"/>
    <p:sldId xmlns:r="http://schemas.openxmlformats.org/officeDocument/2006/relationships" id="260" r:id="R68fb94c1bd5a4d78"/>
    <p:sldId xmlns:r="http://schemas.openxmlformats.org/officeDocument/2006/relationships" id="261" r:id="R8cddd70553ba474b"/>
    <p:sldId xmlns:r="http://schemas.openxmlformats.org/officeDocument/2006/relationships" id="262" r:id="R59771619b5a64e5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c9af7c47ce406b" /><Relationship Type="http://schemas.openxmlformats.org/officeDocument/2006/relationships/slide" Target="/ppt/slides/slide1.xml" Id="Red7d689185dd4a8c" /><Relationship Type="http://schemas.openxmlformats.org/officeDocument/2006/relationships/slide" Target="/ppt/slides/slide2.xml" Id="R5c5e26f48a3443cb" /><Relationship Type="http://schemas.openxmlformats.org/officeDocument/2006/relationships/slide" Target="/ppt/slides/slide3.xml" Id="R09a6d1f3400743fd" /><Relationship Type="http://schemas.openxmlformats.org/officeDocument/2006/relationships/slide" Target="/ppt/slides/slide4.xml" Id="Rc6623abe45d04e10" /><Relationship Type="http://schemas.openxmlformats.org/officeDocument/2006/relationships/slide" Target="/ppt/slides/slide5.xml" Id="R68fb94c1bd5a4d78" /><Relationship Type="http://schemas.openxmlformats.org/officeDocument/2006/relationships/slide" Target="/ppt/slides/slide6.xml" Id="R8cddd70553ba474b" /><Relationship Type="http://schemas.openxmlformats.org/officeDocument/2006/relationships/slide" Target="/ppt/slides/slide7.xml" Id="R59771619b5a64e5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4357e76576496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6b92215ef34751" /><Relationship Type="http://schemas.openxmlformats.org/officeDocument/2006/relationships/theme" Target="/ppt/slideMasters/theme/theme1.xml" Id="Rb106398fe1344dd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c6b92215ef3475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39346ebcf141b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64dacefb0d403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ba6b775f124c6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a6452854704a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f27feb026c4fa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62b20aa014474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c5e782c606427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MORGAN R LARSEN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MORGAN R LARSEN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MORGAN R LARSEN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MORGAN R LARSEN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MORGAN R LARSEN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MORGAN R LARSEN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6 407 616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1 148 833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892 542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1 700 765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3 876 825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MORGAN R LARSEN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MORGAN RYEN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MORGAN R LARSEN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Økernveien 145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997 578 465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MORGAN R LARSEN AS</a:t>
            </a:r>
          </a:p>
        </p:txBody>
      </p:sp>
    </p:spTree>
  </p:cSld>
  <p:clrMapOvr>
    <a:masterClrMapping xmlns:a="http://schemas.openxmlformats.org/drawingml/2006/main"/>
  </p:clrMapOvr>
</p:sld>
</file>