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33409456b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64195218804a78"/>
  </p:sldMasterIdLst>
  <p:sldIdLst>
    <p:sldId xmlns:r="http://schemas.openxmlformats.org/officeDocument/2006/relationships" id="256" r:id="R2a5e5028b54f4b0a"/>
    <p:sldId xmlns:r="http://schemas.openxmlformats.org/officeDocument/2006/relationships" id="257" r:id="Rbcd3aee5db3c430f"/>
    <p:sldId xmlns:r="http://schemas.openxmlformats.org/officeDocument/2006/relationships" id="258" r:id="R1049cb8e8da649ab"/>
    <p:sldId xmlns:r="http://schemas.openxmlformats.org/officeDocument/2006/relationships" id="259" r:id="R8b484de1c2b64825"/>
    <p:sldId xmlns:r="http://schemas.openxmlformats.org/officeDocument/2006/relationships" id="260" r:id="Rc22bd94afb58442b"/>
    <p:sldId xmlns:r="http://schemas.openxmlformats.org/officeDocument/2006/relationships" id="261" r:id="Rbe9565a0ddfe4611"/>
    <p:sldId xmlns:r="http://schemas.openxmlformats.org/officeDocument/2006/relationships" id="262" r:id="Rba80be292fa6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4195218804a78" /><Relationship Type="http://schemas.openxmlformats.org/officeDocument/2006/relationships/slide" Target="/ppt/slides/slide1.xml" Id="R2a5e5028b54f4b0a" /><Relationship Type="http://schemas.openxmlformats.org/officeDocument/2006/relationships/slide" Target="/ppt/slides/slide2.xml" Id="Rbcd3aee5db3c430f" /><Relationship Type="http://schemas.openxmlformats.org/officeDocument/2006/relationships/slide" Target="/ppt/slides/slide3.xml" Id="R1049cb8e8da649ab" /><Relationship Type="http://schemas.openxmlformats.org/officeDocument/2006/relationships/slide" Target="/ppt/slides/slide4.xml" Id="R8b484de1c2b64825" /><Relationship Type="http://schemas.openxmlformats.org/officeDocument/2006/relationships/slide" Target="/ppt/slides/slide5.xml" Id="Rc22bd94afb58442b" /><Relationship Type="http://schemas.openxmlformats.org/officeDocument/2006/relationships/slide" Target="/ppt/slides/slide6.xml" Id="Rbe9565a0ddfe4611" /><Relationship Type="http://schemas.openxmlformats.org/officeDocument/2006/relationships/slide" Target="/ppt/slides/slide7.xml" Id="Rba80be292fa6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41ef28d82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d649359044249" /><Relationship Type="http://schemas.openxmlformats.org/officeDocument/2006/relationships/theme" Target="/ppt/slideMasters/theme/theme1.xml" Id="Rd32c3b27d9ed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d64935904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f14faa314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7e076017b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ab518429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ea32f1d5645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0bb7309164b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340c661cc4b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505fcedb0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STAMNÆSS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STAMNÆSS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24 870 479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40 420 488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LONGVA OLSEN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TORA FØRDE STAMNÆSS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STAMNÆSS INVEST AS</a:t>
            </a:r>
          </a:p>
        </p:txBody>
      </p:sp>
    </p:spTree>
  </p:cSld>
  <p:clrMapOvr>
    <a:masterClrMapping xmlns:a="http://schemas.openxmlformats.org/drawingml/2006/main"/>
  </p:clrMapOvr>
</p:sld>
</file>