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717e0a689f4f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94620878584e6c"/>
  </p:sldMasterIdLst>
  <p:sldIdLst>
    <p:sldId xmlns:r="http://schemas.openxmlformats.org/officeDocument/2006/relationships" id="256" r:id="R8ef9d2ef845d4c79"/>
    <p:sldId xmlns:r="http://schemas.openxmlformats.org/officeDocument/2006/relationships" id="257" r:id="R480c0a733f834351"/>
    <p:sldId xmlns:r="http://schemas.openxmlformats.org/officeDocument/2006/relationships" id="258" r:id="R3b8af531078740a3"/>
    <p:sldId xmlns:r="http://schemas.openxmlformats.org/officeDocument/2006/relationships" id="259" r:id="Rff514eb251984d14"/>
    <p:sldId xmlns:r="http://schemas.openxmlformats.org/officeDocument/2006/relationships" id="260" r:id="R2f9a5d93846b4c76"/>
    <p:sldId xmlns:r="http://schemas.openxmlformats.org/officeDocument/2006/relationships" id="261" r:id="R87fb07adfee14c0b"/>
    <p:sldId xmlns:r="http://schemas.openxmlformats.org/officeDocument/2006/relationships" id="262" r:id="Re2507a97c89d4c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94620878584e6c" /><Relationship Type="http://schemas.openxmlformats.org/officeDocument/2006/relationships/slide" Target="/ppt/slides/slide1.xml" Id="R8ef9d2ef845d4c79" /><Relationship Type="http://schemas.openxmlformats.org/officeDocument/2006/relationships/slide" Target="/ppt/slides/slide2.xml" Id="R480c0a733f834351" /><Relationship Type="http://schemas.openxmlformats.org/officeDocument/2006/relationships/slide" Target="/ppt/slides/slide3.xml" Id="R3b8af531078740a3" /><Relationship Type="http://schemas.openxmlformats.org/officeDocument/2006/relationships/slide" Target="/ppt/slides/slide4.xml" Id="Rff514eb251984d14" /><Relationship Type="http://schemas.openxmlformats.org/officeDocument/2006/relationships/slide" Target="/ppt/slides/slide5.xml" Id="R2f9a5d93846b4c76" /><Relationship Type="http://schemas.openxmlformats.org/officeDocument/2006/relationships/slide" Target="/ppt/slides/slide6.xml" Id="R87fb07adfee14c0b" /><Relationship Type="http://schemas.openxmlformats.org/officeDocument/2006/relationships/slide" Target="/ppt/slides/slide7.xml" Id="Re2507a97c89d4c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30fa38af4f41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e57400335845e1" /><Relationship Type="http://schemas.openxmlformats.org/officeDocument/2006/relationships/theme" Target="/ppt/slideMasters/theme/theme1.xml" Id="R871c432bd62647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e57400335845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7ea32155f948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19b496216d48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2329de0a5148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e0f9b2ba64e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48da601ca840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fb26efee4b4b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b4f1924a3740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STAMNÆSS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STAMNÆSS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STAMNÆSS INVEST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STAMNÆSS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STAMNÆSS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STAMNÆSS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−510 468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5 245 452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24 167 278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34 784 691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STAMNÆSS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ROGER LONGVA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STAMNÆSS TRINE TORA FØRDE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STAMNÆSS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Spjelkavikvegen 58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6010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997 553 721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STAMNÆSS INVEST AS</a:t>
            </a:r>
          </a:p>
        </p:txBody>
      </p:sp>
    </p:spTree>
  </p:cSld>
  <p:clrMapOvr>
    <a:masterClrMapping xmlns:a="http://schemas.openxmlformats.org/drawingml/2006/main"/>
  </p:clrMapOvr>
</p:sld>
</file>