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9245670e6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1d087c72114a79"/>
  </p:sldMasterIdLst>
  <p:sldIdLst>
    <p:sldId xmlns:r="http://schemas.openxmlformats.org/officeDocument/2006/relationships" id="256" r:id="R4ae9c97ae7d94875"/>
    <p:sldId xmlns:r="http://schemas.openxmlformats.org/officeDocument/2006/relationships" id="257" r:id="R3007cb12c64348ab"/>
    <p:sldId xmlns:r="http://schemas.openxmlformats.org/officeDocument/2006/relationships" id="258" r:id="R366e28d42dc74c8e"/>
    <p:sldId xmlns:r="http://schemas.openxmlformats.org/officeDocument/2006/relationships" id="259" r:id="R344b137efccb4822"/>
    <p:sldId xmlns:r="http://schemas.openxmlformats.org/officeDocument/2006/relationships" id="260" r:id="Rb1e8286aa58f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d087c72114a79" /><Relationship Type="http://schemas.openxmlformats.org/officeDocument/2006/relationships/slide" Target="/ppt/slides/slide1.xml" Id="R4ae9c97ae7d94875" /><Relationship Type="http://schemas.openxmlformats.org/officeDocument/2006/relationships/slide" Target="/ppt/slides/slide2.xml" Id="R3007cb12c64348ab" /><Relationship Type="http://schemas.openxmlformats.org/officeDocument/2006/relationships/slide" Target="/ppt/slides/slide3.xml" Id="R366e28d42dc74c8e" /><Relationship Type="http://schemas.openxmlformats.org/officeDocument/2006/relationships/slide" Target="/ppt/slides/slide4.xml" Id="R344b137efccb4822" /><Relationship Type="http://schemas.openxmlformats.org/officeDocument/2006/relationships/slide" Target="/ppt/slides/slide5.xml" Id="Rb1e8286aa58f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664e87598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e7cce135846c8" /><Relationship Type="http://schemas.openxmlformats.org/officeDocument/2006/relationships/theme" Target="/ppt/slideMasters/theme/theme1.xml" Id="R09d18944e196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e7cce1358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46f7f5a6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f0de37b51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f5cddf2745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f04702f63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24633ca9d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MULTIAUTO AS</a:t>
            </a:r>
          </a:p>
        </p:txBody>
      </p:sp>
    </p:spTree>
  </p:cSld>
  <p:clrMapOvr>
    <a:masterClrMapping xmlns:a="http://schemas.openxmlformats.org/drawingml/2006/main"/>
  </p:clrMapOvr>
</p:sld>
</file>