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7fc5920f245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318b827fc84c90"/>
  </p:sldMasterIdLst>
  <p:sldIdLst>
    <p:sldId xmlns:r="http://schemas.openxmlformats.org/officeDocument/2006/relationships" id="256" r:id="Re977d5a8735748e0"/>
    <p:sldId xmlns:r="http://schemas.openxmlformats.org/officeDocument/2006/relationships" id="257" r:id="R78b9bebd334c4638"/>
    <p:sldId xmlns:r="http://schemas.openxmlformats.org/officeDocument/2006/relationships" id="258" r:id="R3c7d98902e044764"/>
    <p:sldId xmlns:r="http://schemas.openxmlformats.org/officeDocument/2006/relationships" id="259" r:id="Rb1f7cbf816ae4fb4"/>
    <p:sldId xmlns:r="http://schemas.openxmlformats.org/officeDocument/2006/relationships" id="260" r:id="Ra1a5c852ad1146b3"/>
    <p:sldId xmlns:r="http://schemas.openxmlformats.org/officeDocument/2006/relationships" id="261" r:id="Rb91d346089de483c"/>
    <p:sldId xmlns:r="http://schemas.openxmlformats.org/officeDocument/2006/relationships" id="262" r:id="R13a83391ce2944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18b827fc84c90" /><Relationship Type="http://schemas.openxmlformats.org/officeDocument/2006/relationships/slide" Target="/ppt/slides/slide1.xml" Id="Re977d5a8735748e0" /><Relationship Type="http://schemas.openxmlformats.org/officeDocument/2006/relationships/slide" Target="/ppt/slides/slide2.xml" Id="R78b9bebd334c4638" /><Relationship Type="http://schemas.openxmlformats.org/officeDocument/2006/relationships/slide" Target="/ppt/slides/slide3.xml" Id="R3c7d98902e044764" /><Relationship Type="http://schemas.openxmlformats.org/officeDocument/2006/relationships/slide" Target="/ppt/slides/slide4.xml" Id="Rb1f7cbf816ae4fb4" /><Relationship Type="http://schemas.openxmlformats.org/officeDocument/2006/relationships/slide" Target="/ppt/slides/slide5.xml" Id="Ra1a5c852ad1146b3" /><Relationship Type="http://schemas.openxmlformats.org/officeDocument/2006/relationships/slide" Target="/ppt/slides/slide6.xml" Id="Rb91d346089de483c" /><Relationship Type="http://schemas.openxmlformats.org/officeDocument/2006/relationships/slide" Target="/ppt/slides/slide7.xml" Id="R13a83391ce2944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7bc4bcb2740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aaa8099c34055" /><Relationship Type="http://schemas.openxmlformats.org/officeDocument/2006/relationships/theme" Target="/ppt/slideMasters/theme/theme1.xml" Id="Rd2fea661b1ba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9aaa8099c340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2ad5aeb684b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3f8a2e10e4e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0216b010f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dc7e38d854d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a56fc8877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2d175221f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409d87154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SEAWING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SEAWING CAPITAL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1 115 144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165 835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2 537 816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2 706 347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GJESSING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Orestien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997 516 443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SEAWING CAPITAL AS</a:t>
            </a:r>
          </a:p>
        </p:txBody>
      </p:sp>
    </p:spTree>
  </p:cSld>
  <p:clrMapOvr>
    <a:masterClrMapping xmlns:a="http://schemas.openxmlformats.org/drawingml/2006/main"/>
  </p:clrMapOvr>
</p:sld>
</file>