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2e6a8401754a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908cae2d5f4394"/>
  </p:sldMasterIdLst>
  <p:sldIdLst>
    <p:sldId xmlns:r="http://schemas.openxmlformats.org/officeDocument/2006/relationships" id="256" r:id="R2fad2d0551fa43c2"/>
    <p:sldId xmlns:r="http://schemas.openxmlformats.org/officeDocument/2006/relationships" id="257" r:id="R744fa3bc092f4108"/>
    <p:sldId xmlns:r="http://schemas.openxmlformats.org/officeDocument/2006/relationships" id="258" r:id="R504eca76588b4d0e"/>
    <p:sldId xmlns:r="http://schemas.openxmlformats.org/officeDocument/2006/relationships" id="259" r:id="R45dc457d77644f93"/>
    <p:sldId xmlns:r="http://schemas.openxmlformats.org/officeDocument/2006/relationships" id="260" r:id="R219c2417d4e64247"/>
    <p:sldId xmlns:r="http://schemas.openxmlformats.org/officeDocument/2006/relationships" id="261" r:id="R2a05155446ed4b36"/>
    <p:sldId xmlns:r="http://schemas.openxmlformats.org/officeDocument/2006/relationships" id="262" r:id="R7e0d920b81454d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908cae2d5f4394" /><Relationship Type="http://schemas.openxmlformats.org/officeDocument/2006/relationships/slide" Target="/ppt/slides/slide1.xml" Id="R2fad2d0551fa43c2" /><Relationship Type="http://schemas.openxmlformats.org/officeDocument/2006/relationships/slide" Target="/ppt/slides/slide2.xml" Id="R744fa3bc092f4108" /><Relationship Type="http://schemas.openxmlformats.org/officeDocument/2006/relationships/slide" Target="/ppt/slides/slide3.xml" Id="R504eca76588b4d0e" /><Relationship Type="http://schemas.openxmlformats.org/officeDocument/2006/relationships/slide" Target="/ppt/slides/slide4.xml" Id="R45dc457d77644f93" /><Relationship Type="http://schemas.openxmlformats.org/officeDocument/2006/relationships/slide" Target="/ppt/slides/slide5.xml" Id="R219c2417d4e64247" /><Relationship Type="http://schemas.openxmlformats.org/officeDocument/2006/relationships/slide" Target="/ppt/slides/slide6.xml" Id="R2a05155446ed4b36" /><Relationship Type="http://schemas.openxmlformats.org/officeDocument/2006/relationships/slide" Target="/ppt/slides/slide7.xml" Id="R7e0d920b81454d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c2f3802b841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34f13d50447a2" /><Relationship Type="http://schemas.openxmlformats.org/officeDocument/2006/relationships/theme" Target="/ppt/slideMasters/theme/theme1.xml" Id="R2c80a8d0c81045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134f13d50447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4f8e525044b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376cf89f742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aab2bbf084f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38747990341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8c2ca1c7c44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6474ee58743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d9c5e4df54a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GAULAR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GAULAR HOLDING AS ble etablert [år] og holder til i Sande I Sunnfjord.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1 884 280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−202 894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−164 951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3 635 940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3 921 391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AARBERGSBOTTEN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6973 Sande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997 500 512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GAULAR HOLDING AS</a:t>
            </a:r>
          </a:p>
        </p:txBody>
      </p:sp>
    </p:spTree>
  </p:cSld>
  <p:clrMapOvr>
    <a:masterClrMapping xmlns:a="http://schemas.openxmlformats.org/drawingml/2006/main"/>
  </p:clrMapOvr>
</p:sld>
</file>