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6d5ad08d2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f1078ff4a44ca"/>
  </p:sldMasterIdLst>
  <p:sldIdLst>
    <p:sldId xmlns:r="http://schemas.openxmlformats.org/officeDocument/2006/relationships" id="256" r:id="Rbed8a6f8f4724bdc"/>
    <p:sldId xmlns:r="http://schemas.openxmlformats.org/officeDocument/2006/relationships" id="257" r:id="R0115c7e369c3407f"/>
    <p:sldId xmlns:r="http://schemas.openxmlformats.org/officeDocument/2006/relationships" id="258" r:id="R10548c0829f246cd"/>
    <p:sldId xmlns:r="http://schemas.openxmlformats.org/officeDocument/2006/relationships" id="259" r:id="R4bde8c6cd5864fb1"/>
    <p:sldId xmlns:r="http://schemas.openxmlformats.org/officeDocument/2006/relationships" id="260" r:id="Rd4c36ae721714953"/>
    <p:sldId xmlns:r="http://schemas.openxmlformats.org/officeDocument/2006/relationships" id="261" r:id="Rc56f15a701de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f1078ff4a44ca" /><Relationship Type="http://schemas.openxmlformats.org/officeDocument/2006/relationships/slide" Target="/ppt/slides/slide1.xml" Id="Rbed8a6f8f4724bdc" /><Relationship Type="http://schemas.openxmlformats.org/officeDocument/2006/relationships/slide" Target="/ppt/slides/slide2.xml" Id="R0115c7e369c3407f" /><Relationship Type="http://schemas.openxmlformats.org/officeDocument/2006/relationships/slide" Target="/ppt/slides/slide3.xml" Id="R10548c0829f246cd" /><Relationship Type="http://schemas.openxmlformats.org/officeDocument/2006/relationships/slide" Target="/ppt/slides/slide4.xml" Id="R4bde8c6cd5864fb1" /><Relationship Type="http://schemas.openxmlformats.org/officeDocument/2006/relationships/slide" Target="/ppt/slides/slide5.xml" Id="Rd4c36ae721714953" /><Relationship Type="http://schemas.openxmlformats.org/officeDocument/2006/relationships/slide" Target="/ppt/slides/slide6.xml" Id="Rc56f15a701de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52fa55d5f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9fd26b03d4d22" /><Relationship Type="http://schemas.openxmlformats.org/officeDocument/2006/relationships/theme" Target="/ppt/slideMasters/theme/theme1.xml" Id="R6e0d9b596a57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9fd26b03d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2b0721661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7a2ddd421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a1fdee20a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feefef499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90de329dd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b89ba66f249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KJØKKENDRIFT NO 1 ELVERUM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KJØKKENDRIFT NO 1 ELVERUM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997 497 767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