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88e9f932094d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2f8d6a916e4809"/>
  </p:sldMasterIdLst>
  <p:sldIdLst>
    <p:sldId xmlns:r="http://schemas.openxmlformats.org/officeDocument/2006/relationships" id="256" r:id="R0dfda5e0b025480f"/>
    <p:sldId xmlns:r="http://schemas.openxmlformats.org/officeDocument/2006/relationships" id="257" r:id="Rb7aef0d559d740a4"/>
    <p:sldId xmlns:r="http://schemas.openxmlformats.org/officeDocument/2006/relationships" id="258" r:id="R5bf3e8acb4114009"/>
    <p:sldId xmlns:r="http://schemas.openxmlformats.org/officeDocument/2006/relationships" id="259" r:id="Ra706aa76d0324065"/>
    <p:sldId xmlns:r="http://schemas.openxmlformats.org/officeDocument/2006/relationships" id="260" r:id="R98b2defd52d24290"/>
    <p:sldId xmlns:r="http://schemas.openxmlformats.org/officeDocument/2006/relationships" id="261" r:id="R31ab4a873c574bd7"/>
    <p:sldId xmlns:r="http://schemas.openxmlformats.org/officeDocument/2006/relationships" id="262" r:id="R129151394ba944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2f8d6a916e4809" /><Relationship Type="http://schemas.openxmlformats.org/officeDocument/2006/relationships/slide" Target="/ppt/slides/slide1.xml" Id="R0dfda5e0b025480f" /><Relationship Type="http://schemas.openxmlformats.org/officeDocument/2006/relationships/slide" Target="/ppt/slides/slide2.xml" Id="Rb7aef0d559d740a4" /><Relationship Type="http://schemas.openxmlformats.org/officeDocument/2006/relationships/slide" Target="/ppt/slides/slide3.xml" Id="R5bf3e8acb4114009" /><Relationship Type="http://schemas.openxmlformats.org/officeDocument/2006/relationships/slide" Target="/ppt/slides/slide4.xml" Id="Ra706aa76d0324065" /><Relationship Type="http://schemas.openxmlformats.org/officeDocument/2006/relationships/slide" Target="/ppt/slides/slide5.xml" Id="R98b2defd52d24290" /><Relationship Type="http://schemas.openxmlformats.org/officeDocument/2006/relationships/slide" Target="/ppt/slides/slide6.xml" Id="R31ab4a873c574bd7" /><Relationship Type="http://schemas.openxmlformats.org/officeDocument/2006/relationships/slide" Target="/ppt/slides/slide7.xml" Id="R129151394ba944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fdc41331ab45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2e2a0f60e4959" /><Relationship Type="http://schemas.openxmlformats.org/officeDocument/2006/relationships/theme" Target="/ppt/slideMasters/theme/theme1.xml" Id="R99c1b0772e6841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a2e2a0f60e49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5e00314004c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7bdcaa33d47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cc3ee870542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f7ea9670e4a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dcdbc477943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752d5af8644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b6a26caa043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GRUPPEN AS ble etablert [år] og holder til i Storebø.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−2 882 802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−14 046 779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113 980 351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215 686 807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ASTBI AS  –  36,4 %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MERNY AS  –  24,2 %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GISLAUG AS  –  14,9 %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AAL INVESTOR AS  –  14,4 %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BIRKELAND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Astrid Annbjørg Birkeland, Birkelandshaugen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5392 Storebø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997 497 376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GRUPPEN AS</a:t>
            </a:r>
          </a:p>
        </p:txBody>
      </p:sp>
    </p:spTree>
  </p:cSld>
  <p:clrMapOvr>
    <a:masterClrMapping xmlns:a="http://schemas.openxmlformats.org/drawingml/2006/main"/>
  </p:clrMapOvr>
</p:sld>
</file>