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55b1bee87a41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10136b8cc748ed"/>
  </p:sldMasterIdLst>
  <p:sldIdLst>
    <p:sldId xmlns:r="http://schemas.openxmlformats.org/officeDocument/2006/relationships" id="256" r:id="Rf6c1b0a9dfa84943"/>
    <p:sldId xmlns:r="http://schemas.openxmlformats.org/officeDocument/2006/relationships" id="257" r:id="R6b6b704917d74746"/>
    <p:sldId xmlns:r="http://schemas.openxmlformats.org/officeDocument/2006/relationships" id="258" r:id="Ra483d04133854f45"/>
    <p:sldId xmlns:r="http://schemas.openxmlformats.org/officeDocument/2006/relationships" id="259" r:id="Rd5a1420e19364bd8"/>
    <p:sldId xmlns:r="http://schemas.openxmlformats.org/officeDocument/2006/relationships" id="260" r:id="Rcf21601032684031"/>
    <p:sldId xmlns:r="http://schemas.openxmlformats.org/officeDocument/2006/relationships" id="261" r:id="R52821c8503574b18"/>
    <p:sldId xmlns:r="http://schemas.openxmlformats.org/officeDocument/2006/relationships" id="262" r:id="R6e6b162dc1d948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10136b8cc748ed" /><Relationship Type="http://schemas.openxmlformats.org/officeDocument/2006/relationships/slide" Target="/ppt/slides/slide1.xml" Id="Rf6c1b0a9dfa84943" /><Relationship Type="http://schemas.openxmlformats.org/officeDocument/2006/relationships/slide" Target="/ppt/slides/slide2.xml" Id="R6b6b704917d74746" /><Relationship Type="http://schemas.openxmlformats.org/officeDocument/2006/relationships/slide" Target="/ppt/slides/slide3.xml" Id="Ra483d04133854f45" /><Relationship Type="http://schemas.openxmlformats.org/officeDocument/2006/relationships/slide" Target="/ppt/slides/slide4.xml" Id="Rd5a1420e19364bd8" /><Relationship Type="http://schemas.openxmlformats.org/officeDocument/2006/relationships/slide" Target="/ppt/slides/slide5.xml" Id="Rcf21601032684031" /><Relationship Type="http://schemas.openxmlformats.org/officeDocument/2006/relationships/slide" Target="/ppt/slides/slide6.xml" Id="R52821c8503574b18" /><Relationship Type="http://schemas.openxmlformats.org/officeDocument/2006/relationships/slide" Target="/ppt/slides/slide7.xml" Id="R6e6b162dc1d948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5113dc9c3e4a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764f331b5147ad" /><Relationship Type="http://schemas.openxmlformats.org/officeDocument/2006/relationships/theme" Target="/ppt/slideMasters/theme/theme1.xml" Id="R7d731ad3353e41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764f331b5147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3172f89ed442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3cc036c52a46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acab896ecf49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9371d187a640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fb63f200494fe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d1f8012e84426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4e1f362b284e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MONTØRGRUPPEN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MONTØRGRUPPEN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MONTØRGRUPPEN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MONTØRGRUPPEN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MONTØRGRUPPEN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MONTØRGRUPPEN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−23 364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4 915 033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6 085 516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6 121 683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MONTØRGRUPPEN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GISKE JOHNNY PAUL  –  5,5 %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HAUGVALDSTAD EIVIND  –  5,5 %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HÅVERSEN HÅKON FRYDENDAL  –  5,5 %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PEDERSEN KNUT  –  5,5 %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RASMUSSEN RUNE  –  5,5 %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MELING LUNDE OVE  –  5,5 %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MONTØRGRUPPEN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Rogaland Elektro, Auglendsmyrå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4016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85 50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997 494 849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MONTØRGRUPPEN AS</a:t>
            </a:r>
          </a:p>
        </p:txBody>
      </p:sp>
    </p:spTree>
  </p:cSld>
  <p:clrMapOvr>
    <a:masterClrMapping xmlns:a="http://schemas.openxmlformats.org/drawingml/2006/main"/>
  </p:clrMapOvr>
</p:sld>
</file>