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a536f310594e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2ac9e676cf4bc2"/>
  </p:sldMasterIdLst>
  <p:sldIdLst>
    <p:sldId xmlns:r="http://schemas.openxmlformats.org/officeDocument/2006/relationships" id="256" r:id="R34f960dcf99c4658"/>
    <p:sldId xmlns:r="http://schemas.openxmlformats.org/officeDocument/2006/relationships" id="257" r:id="R2cadb965c20c4dd1"/>
    <p:sldId xmlns:r="http://schemas.openxmlformats.org/officeDocument/2006/relationships" id="258" r:id="R8900660e3dc7418f"/>
    <p:sldId xmlns:r="http://schemas.openxmlformats.org/officeDocument/2006/relationships" id="259" r:id="R6795bc4ce778459c"/>
    <p:sldId xmlns:r="http://schemas.openxmlformats.org/officeDocument/2006/relationships" id="260" r:id="R1886b27589c14c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ac9e676cf4bc2" /><Relationship Type="http://schemas.openxmlformats.org/officeDocument/2006/relationships/slide" Target="/ppt/slides/slide1.xml" Id="R34f960dcf99c4658" /><Relationship Type="http://schemas.openxmlformats.org/officeDocument/2006/relationships/slide" Target="/ppt/slides/slide2.xml" Id="R2cadb965c20c4dd1" /><Relationship Type="http://schemas.openxmlformats.org/officeDocument/2006/relationships/slide" Target="/ppt/slides/slide3.xml" Id="R8900660e3dc7418f" /><Relationship Type="http://schemas.openxmlformats.org/officeDocument/2006/relationships/slide" Target="/ppt/slides/slide4.xml" Id="R6795bc4ce778459c" /><Relationship Type="http://schemas.openxmlformats.org/officeDocument/2006/relationships/slide" Target="/ppt/slides/slide5.xml" Id="R1886b27589c14c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8610fc838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0ecd78ccc4b97" /><Relationship Type="http://schemas.openxmlformats.org/officeDocument/2006/relationships/theme" Target="/ppt/slideMasters/theme/theme1.xml" Id="R60578cfb133649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0ecd78ccc4b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ab4c958564e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0d106c71745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481e394024b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d6e2048b1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b5ac922a94e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ADACC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ADACC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ADACC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ADACC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ADACC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ADACC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997 493 230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ADACC REGNSKAP AS</a:t>
            </a:r>
          </a:p>
        </p:txBody>
      </p:sp>
    </p:spTree>
  </p:cSld>
  <p:clrMapOvr>
    <a:masterClrMapping xmlns:a="http://schemas.openxmlformats.org/drawingml/2006/main"/>
  </p:clrMapOvr>
</p:sld>
</file>