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9e919aeb5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da55f11ddf4e90"/>
  </p:sldMasterIdLst>
  <p:sldIdLst>
    <p:sldId xmlns:r="http://schemas.openxmlformats.org/officeDocument/2006/relationships" id="256" r:id="Rde8d4b1a280a4990"/>
    <p:sldId xmlns:r="http://schemas.openxmlformats.org/officeDocument/2006/relationships" id="257" r:id="R843250f10a1f47ca"/>
    <p:sldId xmlns:r="http://schemas.openxmlformats.org/officeDocument/2006/relationships" id="258" r:id="R1d75c2094f7746bf"/>
    <p:sldId xmlns:r="http://schemas.openxmlformats.org/officeDocument/2006/relationships" id="259" r:id="Rf5006629c28a4d97"/>
    <p:sldId xmlns:r="http://schemas.openxmlformats.org/officeDocument/2006/relationships" id="260" r:id="R270affdc72e34b14"/>
    <p:sldId xmlns:r="http://schemas.openxmlformats.org/officeDocument/2006/relationships" id="261" r:id="Re9df9444cec541cd"/>
    <p:sldId xmlns:r="http://schemas.openxmlformats.org/officeDocument/2006/relationships" id="262" r:id="R69894230869e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a55f11ddf4e90" /><Relationship Type="http://schemas.openxmlformats.org/officeDocument/2006/relationships/slide" Target="/ppt/slides/slide1.xml" Id="Rde8d4b1a280a4990" /><Relationship Type="http://schemas.openxmlformats.org/officeDocument/2006/relationships/slide" Target="/ppt/slides/slide2.xml" Id="R843250f10a1f47ca" /><Relationship Type="http://schemas.openxmlformats.org/officeDocument/2006/relationships/slide" Target="/ppt/slides/slide3.xml" Id="R1d75c2094f7746bf" /><Relationship Type="http://schemas.openxmlformats.org/officeDocument/2006/relationships/slide" Target="/ppt/slides/slide4.xml" Id="Rf5006629c28a4d97" /><Relationship Type="http://schemas.openxmlformats.org/officeDocument/2006/relationships/slide" Target="/ppt/slides/slide5.xml" Id="R270affdc72e34b14" /><Relationship Type="http://schemas.openxmlformats.org/officeDocument/2006/relationships/slide" Target="/ppt/slides/slide6.xml" Id="Re9df9444cec541cd" /><Relationship Type="http://schemas.openxmlformats.org/officeDocument/2006/relationships/slide" Target="/ppt/slides/slide7.xml" Id="R69894230869e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94c34ef7a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a869435fc41e2" /><Relationship Type="http://schemas.openxmlformats.org/officeDocument/2006/relationships/theme" Target="/ppt/slideMasters/theme/theme1.xml" Id="R41d771aa8a66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fa869435fc41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1f0ce11574c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cfb9e3b12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4489ebe48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0aae0298b47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44474eefb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1077089e244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c572429554d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SCANCON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65 432 527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641 733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206 495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1 019 436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13 613 670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CHL HOLDING AS  –  44,8 %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NYQUIST HOLDING AS  –  44,8 %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MS-HOLDING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JARMO MATIAS KUJALA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Navestadveien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997 491 068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SCANCON AS</a:t>
            </a:r>
          </a:p>
        </p:txBody>
      </p:sp>
    </p:spTree>
  </p:cSld>
  <p:clrMapOvr>
    <a:masterClrMapping xmlns:a="http://schemas.openxmlformats.org/drawingml/2006/main"/>
  </p:clrMapOvr>
</p:sld>
</file>