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0d935527ff4c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ae1b94716d485c"/>
  </p:sldMasterIdLst>
  <p:sldIdLst>
    <p:sldId xmlns:r="http://schemas.openxmlformats.org/officeDocument/2006/relationships" id="256" r:id="R42054a5ae52f4d6a"/>
    <p:sldId xmlns:r="http://schemas.openxmlformats.org/officeDocument/2006/relationships" id="257" r:id="R137acbae990f4506"/>
    <p:sldId xmlns:r="http://schemas.openxmlformats.org/officeDocument/2006/relationships" id="258" r:id="Raab3b1d7242e44ff"/>
    <p:sldId xmlns:r="http://schemas.openxmlformats.org/officeDocument/2006/relationships" id="259" r:id="R4f016bb6dfe54f72"/>
    <p:sldId xmlns:r="http://schemas.openxmlformats.org/officeDocument/2006/relationships" id="260" r:id="Re6b267bf8f1b4b0f"/>
    <p:sldId xmlns:r="http://schemas.openxmlformats.org/officeDocument/2006/relationships" id="261" r:id="R91f6db4f38f349ae"/>
    <p:sldId xmlns:r="http://schemas.openxmlformats.org/officeDocument/2006/relationships" id="262" r:id="R438f8a685c9445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ae1b94716d485c" /><Relationship Type="http://schemas.openxmlformats.org/officeDocument/2006/relationships/slide" Target="/ppt/slides/slide1.xml" Id="R42054a5ae52f4d6a" /><Relationship Type="http://schemas.openxmlformats.org/officeDocument/2006/relationships/slide" Target="/ppt/slides/slide2.xml" Id="R137acbae990f4506" /><Relationship Type="http://schemas.openxmlformats.org/officeDocument/2006/relationships/slide" Target="/ppt/slides/slide3.xml" Id="Raab3b1d7242e44ff" /><Relationship Type="http://schemas.openxmlformats.org/officeDocument/2006/relationships/slide" Target="/ppt/slides/slide4.xml" Id="R4f016bb6dfe54f72" /><Relationship Type="http://schemas.openxmlformats.org/officeDocument/2006/relationships/slide" Target="/ppt/slides/slide5.xml" Id="Re6b267bf8f1b4b0f" /><Relationship Type="http://schemas.openxmlformats.org/officeDocument/2006/relationships/slide" Target="/ppt/slides/slide6.xml" Id="R91f6db4f38f349ae" /><Relationship Type="http://schemas.openxmlformats.org/officeDocument/2006/relationships/slide" Target="/ppt/slides/slide7.xml" Id="R438f8a685c9445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cb32864f9642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1aa54c3b84e0c" /><Relationship Type="http://schemas.openxmlformats.org/officeDocument/2006/relationships/theme" Target="/ppt/slideMasters/theme/theme1.xml" Id="R951f087e77844b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c1aa54c3b84e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c1684554e42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9b5b74ed74f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98bf6ea9a4b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4398ce0cc44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3275f6fc548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3f937d4d643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a7fa5840c49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PROJECT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PROJECT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PROJECT MANAGEMENT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PROJECT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PROJECT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PROJECT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1 725 320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531 005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634 581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4 984 029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5 430 752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PROJECT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BRÆKKE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PROJECT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Korsvollbråtan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997 490 509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PROJECT MANAGEMENT AS</a:t>
            </a:r>
          </a:p>
        </p:txBody>
      </p:sp>
    </p:spTree>
  </p:cSld>
  <p:clrMapOvr>
    <a:masterClrMapping xmlns:a="http://schemas.openxmlformats.org/drawingml/2006/main"/>
  </p:clrMapOvr>
</p:sld>
</file>