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895bbe8fd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47345afe54f5c"/>
  </p:sldMasterIdLst>
  <p:sldIdLst>
    <p:sldId xmlns:r="http://schemas.openxmlformats.org/officeDocument/2006/relationships" id="256" r:id="R4b92923d26b44d67"/>
    <p:sldId xmlns:r="http://schemas.openxmlformats.org/officeDocument/2006/relationships" id="257" r:id="R5b676f4b2032441d"/>
    <p:sldId xmlns:r="http://schemas.openxmlformats.org/officeDocument/2006/relationships" id="258" r:id="R9897d02f48444a19"/>
    <p:sldId xmlns:r="http://schemas.openxmlformats.org/officeDocument/2006/relationships" id="259" r:id="Rd04281176cf946fe"/>
    <p:sldId xmlns:r="http://schemas.openxmlformats.org/officeDocument/2006/relationships" id="260" r:id="R65b8a88d62cb401e"/>
    <p:sldId xmlns:r="http://schemas.openxmlformats.org/officeDocument/2006/relationships" id="261" r:id="R45342e96c7814893"/>
    <p:sldId xmlns:r="http://schemas.openxmlformats.org/officeDocument/2006/relationships" id="262" r:id="Rf467b48b7222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47345afe54f5c" /><Relationship Type="http://schemas.openxmlformats.org/officeDocument/2006/relationships/slide" Target="/ppt/slides/slide1.xml" Id="R4b92923d26b44d67" /><Relationship Type="http://schemas.openxmlformats.org/officeDocument/2006/relationships/slide" Target="/ppt/slides/slide2.xml" Id="R5b676f4b2032441d" /><Relationship Type="http://schemas.openxmlformats.org/officeDocument/2006/relationships/slide" Target="/ppt/slides/slide3.xml" Id="R9897d02f48444a19" /><Relationship Type="http://schemas.openxmlformats.org/officeDocument/2006/relationships/slide" Target="/ppt/slides/slide4.xml" Id="Rd04281176cf946fe" /><Relationship Type="http://schemas.openxmlformats.org/officeDocument/2006/relationships/slide" Target="/ppt/slides/slide5.xml" Id="R65b8a88d62cb401e" /><Relationship Type="http://schemas.openxmlformats.org/officeDocument/2006/relationships/slide" Target="/ppt/slides/slide6.xml" Id="R45342e96c7814893" /><Relationship Type="http://schemas.openxmlformats.org/officeDocument/2006/relationships/slide" Target="/ppt/slides/slide7.xml" Id="Rf467b48b7222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f8865f9be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364236d494cec" /><Relationship Type="http://schemas.openxmlformats.org/officeDocument/2006/relationships/theme" Target="/ppt/slideMasters/theme/theme1.xml" Id="R19070e17c773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364236d49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aeba1a55a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1fb55403c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f856c7a54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619e6259d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37cf2acf5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98bdea53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6ff7baa35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RÅTA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20 755 307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Heiasvingen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997 489 039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RÅTA AS</a:t>
            </a:r>
          </a:p>
        </p:txBody>
      </p:sp>
    </p:spTree>
  </p:cSld>
  <p:clrMapOvr>
    <a:masterClrMapping xmlns:a="http://schemas.openxmlformats.org/drawingml/2006/main"/>
  </p:clrMapOvr>
</p:sld>
</file>