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04e15d80ec43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44138c3ca541d7"/>
  </p:sldMasterIdLst>
  <p:sldIdLst>
    <p:sldId xmlns:r="http://schemas.openxmlformats.org/officeDocument/2006/relationships" id="256" r:id="Rdbc5ada4992b4582"/>
    <p:sldId xmlns:r="http://schemas.openxmlformats.org/officeDocument/2006/relationships" id="257" r:id="R8de6e16a9f8f4ae4"/>
    <p:sldId xmlns:r="http://schemas.openxmlformats.org/officeDocument/2006/relationships" id="258" r:id="R6ba6c37913ca4914"/>
    <p:sldId xmlns:r="http://schemas.openxmlformats.org/officeDocument/2006/relationships" id="259" r:id="R6aa66244119f484f"/>
    <p:sldId xmlns:r="http://schemas.openxmlformats.org/officeDocument/2006/relationships" id="260" r:id="R7358269540a04be5"/>
    <p:sldId xmlns:r="http://schemas.openxmlformats.org/officeDocument/2006/relationships" id="261" r:id="R16caee0cea3a4d91"/>
    <p:sldId xmlns:r="http://schemas.openxmlformats.org/officeDocument/2006/relationships" id="262" r:id="R10e20941d0e448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44138c3ca541d7" /><Relationship Type="http://schemas.openxmlformats.org/officeDocument/2006/relationships/slide" Target="/ppt/slides/slide1.xml" Id="Rdbc5ada4992b4582" /><Relationship Type="http://schemas.openxmlformats.org/officeDocument/2006/relationships/slide" Target="/ppt/slides/slide2.xml" Id="R8de6e16a9f8f4ae4" /><Relationship Type="http://schemas.openxmlformats.org/officeDocument/2006/relationships/slide" Target="/ppt/slides/slide3.xml" Id="R6ba6c37913ca4914" /><Relationship Type="http://schemas.openxmlformats.org/officeDocument/2006/relationships/slide" Target="/ppt/slides/slide4.xml" Id="R6aa66244119f484f" /><Relationship Type="http://schemas.openxmlformats.org/officeDocument/2006/relationships/slide" Target="/ppt/slides/slide5.xml" Id="R7358269540a04be5" /><Relationship Type="http://schemas.openxmlformats.org/officeDocument/2006/relationships/slide" Target="/ppt/slides/slide6.xml" Id="R16caee0cea3a4d91" /><Relationship Type="http://schemas.openxmlformats.org/officeDocument/2006/relationships/slide" Target="/ppt/slides/slide7.xml" Id="R10e20941d0e448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7f8d05e45441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1e3bd61414959" /><Relationship Type="http://schemas.openxmlformats.org/officeDocument/2006/relationships/theme" Target="/ppt/slideMasters/theme/theme1.xml" Id="Rb4da6ddb88884f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a1e3bd614149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e509b54da43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1fdc4e0e64e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c5db8d44948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dc96189a74d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4bb96aca64f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66a4045e243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e8e97adac4a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 SMITH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SMITH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328 877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2 175 031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2 422 015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SMITH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18 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997 488 563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SMITH AS</a:t>
            </a:r>
          </a:p>
        </p:txBody>
      </p:sp>
    </p:spTree>
  </p:cSld>
  <p:clrMapOvr>
    <a:masterClrMapping xmlns:a="http://schemas.openxmlformats.org/drawingml/2006/main"/>
  </p:clrMapOvr>
</p:sld>
</file>