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d59c4087dc4d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b14cf5e422422c"/>
  </p:sldMasterIdLst>
  <p:sldIdLst>
    <p:sldId xmlns:r="http://schemas.openxmlformats.org/officeDocument/2006/relationships" id="256" r:id="Rf0740cf85db048a4"/>
    <p:sldId xmlns:r="http://schemas.openxmlformats.org/officeDocument/2006/relationships" id="257" r:id="Rb99173e82a974875"/>
    <p:sldId xmlns:r="http://schemas.openxmlformats.org/officeDocument/2006/relationships" id="258" r:id="R15af4aa92e814124"/>
    <p:sldId xmlns:r="http://schemas.openxmlformats.org/officeDocument/2006/relationships" id="259" r:id="R8f7f8966a7a64ca2"/>
    <p:sldId xmlns:r="http://schemas.openxmlformats.org/officeDocument/2006/relationships" id="260" r:id="R020f265a993a403e"/>
    <p:sldId xmlns:r="http://schemas.openxmlformats.org/officeDocument/2006/relationships" id="261" r:id="Rb41cd23857124295"/>
    <p:sldId xmlns:r="http://schemas.openxmlformats.org/officeDocument/2006/relationships" id="262" r:id="R08353a0da6a348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14cf5e422422c" /><Relationship Type="http://schemas.openxmlformats.org/officeDocument/2006/relationships/slide" Target="/ppt/slides/slide1.xml" Id="Rf0740cf85db048a4" /><Relationship Type="http://schemas.openxmlformats.org/officeDocument/2006/relationships/slide" Target="/ppt/slides/slide2.xml" Id="Rb99173e82a974875" /><Relationship Type="http://schemas.openxmlformats.org/officeDocument/2006/relationships/slide" Target="/ppt/slides/slide3.xml" Id="R15af4aa92e814124" /><Relationship Type="http://schemas.openxmlformats.org/officeDocument/2006/relationships/slide" Target="/ppt/slides/slide4.xml" Id="R8f7f8966a7a64ca2" /><Relationship Type="http://schemas.openxmlformats.org/officeDocument/2006/relationships/slide" Target="/ppt/slides/slide5.xml" Id="R020f265a993a403e" /><Relationship Type="http://schemas.openxmlformats.org/officeDocument/2006/relationships/slide" Target="/ppt/slides/slide6.xml" Id="Rb41cd23857124295" /><Relationship Type="http://schemas.openxmlformats.org/officeDocument/2006/relationships/slide" Target="/ppt/slides/slide7.xml" Id="R08353a0da6a348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fe35d967845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6f25e92014a3d" /><Relationship Type="http://schemas.openxmlformats.org/officeDocument/2006/relationships/theme" Target="/ppt/slideMasters/theme/theme1.xml" Id="Rc715760d82d543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e6f25e92014a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beefa424a46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6640b4edb44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f961d92294e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3602b70794f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8c8b6cfbc4c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97e42ef3d45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4c568a1a043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−391 074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1 093 447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1 205 705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Brinken 29E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997 486 064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GRUPPEN AS</a:t>
            </a:r>
          </a:p>
        </p:txBody>
      </p:sp>
    </p:spTree>
  </p:cSld>
  <p:clrMapOvr>
    <a:masterClrMapping xmlns:a="http://schemas.openxmlformats.org/drawingml/2006/main"/>
  </p:clrMapOvr>
</p:sld>
</file>