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40fb6463b945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8504952214360"/>
  </p:sldMasterIdLst>
  <p:sldIdLst>
    <p:sldId xmlns:r="http://schemas.openxmlformats.org/officeDocument/2006/relationships" id="256" r:id="Re4e3b65a23554f28"/>
    <p:sldId xmlns:r="http://schemas.openxmlformats.org/officeDocument/2006/relationships" id="257" r:id="Re574e14676dc43a3"/>
    <p:sldId xmlns:r="http://schemas.openxmlformats.org/officeDocument/2006/relationships" id="258" r:id="Rdec4cdd5e6694550"/>
    <p:sldId xmlns:r="http://schemas.openxmlformats.org/officeDocument/2006/relationships" id="259" r:id="R56718a90627848d3"/>
    <p:sldId xmlns:r="http://schemas.openxmlformats.org/officeDocument/2006/relationships" id="260" r:id="R4c478cd4111647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8504952214360" /><Relationship Type="http://schemas.openxmlformats.org/officeDocument/2006/relationships/slide" Target="/ppt/slides/slide1.xml" Id="Re4e3b65a23554f28" /><Relationship Type="http://schemas.openxmlformats.org/officeDocument/2006/relationships/slide" Target="/ppt/slides/slide2.xml" Id="Re574e14676dc43a3" /><Relationship Type="http://schemas.openxmlformats.org/officeDocument/2006/relationships/slide" Target="/ppt/slides/slide3.xml" Id="Rdec4cdd5e6694550" /><Relationship Type="http://schemas.openxmlformats.org/officeDocument/2006/relationships/slide" Target="/ppt/slides/slide4.xml" Id="R56718a90627848d3" /><Relationship Type="http://schemas.openxmlformats.org/officeDocument/2006/relationships/slide" Target="/ppt/slides/slide5.xml" Id="R4c478cd4111647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a949338d841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87c5657b34ff1" /><Relationship Type="http://schemas.openxmlformats.org/officeDocument/2006/relationships/theme" Target="/ppt/slideMasters/theme/theme1.xml" Id="R615e2ee0f10c4a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87c5657b3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9e070222540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ad20d263748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c653139404c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b9b8622cf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7b3b1276ca44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UNITRON HEARING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UNITRON HEARING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UNITRON HEARING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UNITRON HEARING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UNITRON HEARING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UNITRON HEARING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997 485 114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UNITRON HEARING AS</a:t>
            </a:r>
          </a:p>
        </p:txBody>
      </p:sp>
    </p:spTree>
  </p:cSld>
  <p:clrMapOvr>
    <a:masterClrMapping xmlns:a="http://schemas.openxmlformats.org/drawingml/2006/main"/>
  </p:clrMapOvr>
</p:sld>
</file>