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7df7f52c3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f23b3af8634f32"/>
  </p:sldMasterIdLst>
  <p:sldIdLst>
    <p:sldId xmlns:r="http://schemas.openxmlformats.org/officeDocument/2006/relationships" id="256" r:id="Rd7f8c02bf25449e9"/>
    <p:sldId xmlns:r="http://schemas.openxmlformats.org/officeDocument/2006/relationships" id="257" r:id="Ra15fde07f6034cbf"/>
    <p:sldId xmlns:r="http://schemas.openxmlformats.org/officeDocument/2006/relationships" id="258" r:id="R8ce3ee96e76c4024"/>
    <p:sldId xmlns:r="http://schemas.openxmlformats.org/officeDocument/2006/relationships" id="259" r:id="R126a661b80914f93"/>
    <p:sldId xmlns:r="http://schemas.openxmlformats.org/officeDocument/2006/relationships" id="260" r:id="R392723aef0cd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23b3af8634f32" /><Relationship Type="http://schemas.openxmlformats.org/officeDocument/2006/relationships/slide" Target="/ppt/slides/slide1.xml" Id="Rd7f8c02bf25449e9" /><Relationship Type="http://schemas.openxmlformats.org/officeDocument/2006/relationships/slide" Target="/ppt/slides/slide2.xml" Id="Ra15fde07f6034cbf" /><Relationship Type="http://schemas.openxmlformats.org/officeDocument/2006/relationships/slide" Target="/ppt/slides/slide3.xml" Id="R8ce3ee96e76c4024" /><Relationship Type="http://schemas.openxmlformats.org/officeDocument/2006/relationships/slide" Target="/ppt/slides/slide4.xml" Id="R126a661b80914f93" /><Relationship Type="http://schemas.openxmlformats.org/officeDocument/2006/relationships/slide" Target="/ppt/slides/slide5.xml" Id="R392723aef0cd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ede24ad9c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176178a2c4172" /><Relationship Type="http://schemas.openxmlformats.org/officeDocument/2006/relationships/theme" Target="/ppt/slideMasters/theme/theme1.xml" Id="Ra5a700cc0ea9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176178a2c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7722ef4fd44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1b5f3d078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4510b2571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89386b8844d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6b0ffab5a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997 484 517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MAT AS</a:t>
            </a:r>
          </a:p>
        </p:txBody>
      </p:sp>
    </p:spTree>
  </p:cSld>
  <p:clrMapOvr>
    <a:masterClrMapping xmlns:a="http://schemas.openxmlformats.org/drawingml/2006/main"/>
  </p:clrMapOvr>
</p:sld>
</file>