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3f6b03d78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d8cf0c81d4edd"/>
  </p:sldMasterIdLst>
  <p:sldIdLst>
    <p:sldId xmlns:r="http://schemas.openxmlformats.org/officeDocument/2006/relationships" id="256" r:id="R1749682bf28c4918"/>
    <p:sldId xmlns:r="http://schemas.openxmlformats.org/officeDocument/2006/relationships" id="257" r:id="R843575e6927544c0"/>
    <p:sldId xmlns:r="http://schemas.openxmlformats.org/officeDocument/2006/relationships" id="258" r:id="R85627796403b4e9d"/>
    <p:sldId xmlns:r="http://schemas.openxmlformats.org/officeDocument/2006/relationships" id="259" r:id="Rc06d3aefb850440a"/>
    <p:sldId xmlns:r="http://schemas.openxmlformats.org/officeDocument/2006/relationships" id="260" r:id="Rf222dda524324a48"/>
    <p:sldId xmlns:r="http://schemas.openxmlformats.org/officeDocument/2006/relationships" id="261" r:id="R87c740a3039a485a"/>
    <p:sldId xmlns:r="http://schemas.openxmlformats.org/officeDocument/2006/relationships" id="262" r:id="R8a37bf1ebe1d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d8cf0c81d4edd" /><Relationship Type="http://schemas.openxmlformats.org/officeDocument/2006/relationships/slide" Target="/ppt/slides/slide1.xml" Id="R1749682bf28c4918" /><Relationship Type="http://schemas.openxmlformats.org/officeDocument/2006/relationships/slide" Target="/ppt/slides/slide2.xml" Id="R843575e6927544c0" /><Relationship Type="http://schemas.openxmlformats.org/officeDocument/2006/relationships/slide" Target="/ppt/slides/slide3.xml" Id="R85627796403b4e9d" /><Relationship Type="http://schemas.openxmlformats.org/officeDocument/2006/relationships/slide" Target="/ppt/slides/slide4.xml" Id="Rc06d3aefb850440a" /><Relationship Type="http://schemas.openxmlformats.org/officeDocument/2006/relationships/slide" Target="/ppt/slides/slide5.xml" Id="Rf222dda524324a48" /><Relationship Type="http://schemas.openxmlformats.org/officeDocument/2006/relationships/slide" Target="/ppt/slides/slide6.xml" Id="R87c740a3039a485a" /><Relationship Type="http://schemas.openxmlformats.org/officeDocument/2006/relationships/slide" Target="/ppt/slides/slide7.xml" Id="R8a37bf1ebe1d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5b57c874f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4b02823644f63" /><Relationship Type="http://schemas.openxmlformats.org/officeDocument/2006/relationships/theme" Target="/ppt/slideMasters/theme/theme1.xml" Id="R6e6599113515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4b0282364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d62c5fb2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a304d3bf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5dd5f24c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a2bd4bae8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42d2d042b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2993f4e947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65a4deda3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SANDVIKA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SANDVIKA RØRLEGGERBEDRIFT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14 084 948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1 993 234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5 618 227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SANDVIKA RØR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JORDET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post@sandvikarorlegger.no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997 484 363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RØRLEGGERBEDRIFT AS</a:t>
            </a:r>
          </a:p>
        </p:txBody>
      </p:sp>
    </p:spTree>
  </p:cSld>
  <p:clrMapOvr>
    <a:masterClrMapping xmlns:a="http://schemas.openxmlformats.org/drawingml/2006/main"/>
  </p:clrMapOvr>
</p:sld>
</file>