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4e2a7ca353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7bdccbe4d4313"/>
  </p:sldMasterIdLst>
  <p:sldIdLst>
    <p:sldId xmlns:r="http://schemas.openxmlformats.org/officeDocument/2006/relationships" id="256" r:id="R35a130a1c89f4946"/>
    <p:sldId xmlns:r="http://schemas.openxmlformats.org/officeDocument/2006/relationships" id="257" r:id="R82282566bd714a02"/>
    <p:sldId xmlns:r="http://schemas.openxmlformats.org/officeDocument/2006/relationships" id="258" r:id="R3203112f53b94528"/>
    <p:sldId xmlns:r="http://schemas.openxmlformats.org/officeDocument/2006/relationships" id="259" r:id="R0cfb588cee5e4f25"/>
    <p:sldId xmlns:r="http://schemas.openxmlformats.org/officeDocument/2006/relationships" id="260" r:id="R2b790b47f6374cd9"/>
    <p:sldId xmlns:r="http://schemas.openxmlformats.org/officeDocument/2006/relationships" id="261" r:id="R0eebadac5d844226"/>
    <p:sldId xmlns:r="http://schemas.openxmlformats.org/officeDocument/2006/relationships" id="262" r:id="Rcc10f9d0141644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7bdccbe4d4313" /><Relationship Type="http://schemas.openxmlformats.org/officeDocument/2006/relationships/slide" Target="/ppt/slides/slide1.xml" Id="R35a130a1c89f4946" /><Relationship Type="http://schemas.openxmlformats.org/officeDocument/2006/relationships/slide" Target="/ppt/slides/slide2.xml" Id="R82282566bd714a02" /><Relationship Type="http://schemas.openxmlformats.org/officeDocument/2006/relationships/slide" Target="/ppt/slides/slide3.xml" Id="R3203112f53b94528" /><Relationship Type="http://schemas.openxmlformats.org/officeDocument/2006/relationships/slide" Target="/ppt/slides/slide4.xml" Id="R0cfb588cee5e4f25" /><Relationship Type="http://schemas.openxmlformats.org/officeDocument/2006/relationships/slide" Target="/ppt/slides/slide5.xml" Id="R2b790b47f6374cd9" /><Relationship Type="http://schemas.openxmlformats.org/officeDocument/2006/relationships/slide" Target="/ppt/slides/slide6.xml" Id="R0eebadac5d844226" /><Relationship Type="http://schemas.openxmlformats.org/officeDocument/2006/relationships/slide" Target="/ppt/slides/slide7.xml" Id="Rcc10f9d0141644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bc5e4c1cc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1e6d95eb4f82" /><Relationship Type="http://schemas.openxmlformats.org/officeDocument/2006/relationships/theme" Target="/ppt/slideMasters/theme/theme1.xml" Id="R0bc8d041dc0a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51e6d95eb4f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b8b2566ac4d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29e36b5b4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89491a787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995929d68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868e1cac9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2975a670c45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2f3e202f4a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REVISJON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REVISJON OG REGNSKAP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997 479 823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REVISJON OG REGNSKAP AS</a:t>
            </a:r>
          </a:p>
        </p:txBody>
      </p:sp>
    </p:spTree>
  </p:cSld>
  <p:clrMapOvr>
    <a:masterClrMapping xmlns:a="http://schemas.openxmlformats.org/drawingml/2006/main"/>
  </p:clrMapOvr>
</p:sld>
</file>