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0d672aceb845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b70d25cfe54242"/>
  </p:sldMasterIdLst>
  <p:sldIdLst>
    <p:sldId xmlns:r="http://schemas.openxmlformats.org/officeDocument/2006/relationships" id="256" r:id="R600a12dc61e54d9a"/>
    <p:sldId xmlns:r="http://schemas.openxmlformats.org/officeDocument/2006/relationships" id="257" r:id="R9da3d845e7b74f63"/>
    <p:sldId xmlns:r="http://schemas.openxmlformats.org/officeDocument/2006/relationships" id="258" r:id="R102b307371ff4f4d"/>
    <p:sldId xmlns:r="http://schemas.openxmlformats.org/officeDocument/2006/relationships" id="259" r:id="R475effe9cde24b8f"/>
    <p:sldId xmlns:r="http://schemas.openxmlformats.org/officeDocument/2006/relationships" id="260" r:id="R0935fb87695c4e81"/>
    <p:sldId xmlns:r="http://schemas.openxmlformats.org/officeDocument/2006/relationships" id="261" r:id="Rb06fc365407e4952"/>
    <p:sldId xmlns:r="http://schemas.openxmlformats.org/officeDocument/2006/relationships" id="262" r:id="R69a49d535ed447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70d25cfe54242" /><Relationship Type="http://schemas.openxmlformats.org/officeDocument/2006/relationships/slide" Target="/ppt/slides/slide1.xml" Id="R600a12dc61e54d9a" /><Relationship Type="http://schemas.openxmlformats.org/officeDocument/2006/relationships/slide" Target="/ppt/slides/slide2.xml" Id="R9da3d845e7b74f63" /><Relationship Type="http://schemas.openxmlformats.org/officeDocument/2006/relationships/slide" Target="/ppt/slides/slide3.xml" Id="R102b307371ff4f4d" /><Relationship Type="http://schemas.openxmlformats.org/officeDocument/2006/relationships/slide" Target="/ppt/slides/slide4.xml" Id="R475effe9cde24b8f" /><Relationship Type="http://schemas.openxmlformats.org/officeDocument/2006/relationships/slide" Target="/ppt/slides/slide5.xml" Id="R0935fb87695c4e81" /><Relationship Type="http://schemas.openxmlformats.org/officeDocument/2006/relationships/slide" Target="/ppt/slides/slide6.xml" Id="Rb06fc365407e4952" /><Relationship Type="http://schemas.openxmlformats.org/officeDocument/2006/relationships/slide" Target="/ppt/slides/slide7.xml" Id="R69a49d535ed447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882ab15e7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9c39fadd347eb" /><Relationship Type="http://schemas.openxmlformats.org/officeDocument/2006/relationships/theme" Target="/ppt/slideMasters/theme/theme1.xml" Id="R7a57b79ca83b43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09c39fadd3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ba0e3094e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2788afe654f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5ad2a56ef4f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98e0e759b4c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6bdb69b1d41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cecec639c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9dd26dedb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REVISJON OG REGNSKAP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2 935 675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1 540 742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1 366 033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2 007 726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HÅNES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997 479 823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REVISJON OG REGNSKAP AS</a:t>
            </a:r>
          </a:p>
        </p:txBody>
      </p:sp>
    </p:spTree>
  </p:cSld>
  <p:clrMapOvr>
    <a:masterClrMapping xmlns:a="http://schemas.openxmlformats.org/drawingml/2006/main"/>
  </p:clrMapOvr>
</p:sld>
</file>