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85cf93593040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6605f5fb594a80"/>
  </p:sldMasterIdLst>
  <p:sldIdLst>
    <p:sldId xmlns:r="http://schemas.openxmlformats.org/officeDocument/2006/relationships" id="256" r:id="R1f12ed59b3c94db1"/>
    <p:sldId xmlns:r="http://schemas.openxmlformats.org/officeDocument/2006/relationships" id="257" r:id="R0d42f7e4710a4aa2"/>
    <p:sldId xmlns:r="http://schemas.openxmlformats.org/officeDocument/2006/relationships" id="258" r:id="R712db04c5478415a"/>
    <p:sldId xmlns:r="http://schemas.openxmlformats.org/officeDocument/2006/relationships" id="259" r:id="R4c352588ae7f4752"/>
    <p:sldId xmlns:r="http://schemas.openxmlformats.org/officeDocument/2006/relationships" id="260" r:id="R30d5960a3ef94f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605f5fb594a80" /><Relationship Type="http://schemas.openxmlformats.org/officeDocument/2006/relationships/slide" Target="/ppt/slides/slide1.xml" Id="R1f12ed59b3c94db1" /><Relationship Type="http://schemas.openxmlformats.org/officeDocument/2006/relationships/slide" Target="/ppt/slides/slide2.xml" Id="R0d42f7e4710a4aa2" /><Relationship Type="http://schemas.openxmlformats.org/officeDocument/2006/relationships/slide" Target="/ppt/slides/slide3.xml" Id="R712db04c5478415a" /><Relationship Type="http://schemas.openxmlformats.org/officeDocument/2006/relationships/slide" Target="/ppt/slides/slide4.xml" Id="R4c352588ae7f4752" /><Relationship Type="http://schemas.openxmlformats.org/officeDocument/2006/relationships/slide" Target="/ppt/slides/slide5.xml" Id="R30d5960a3ef94f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a7be06cf5d4c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543eb71fa4539" /><Relationship Type="http://schemas.openxmlformats.org/officeDocument/2006/relationships/theme" Target="/ppt/slideMasters/theme/theme1.xml" Id="R232a0ee7526544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49543eb71fa45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da2d0741543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ce03145f24a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bd36c27bb41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17af90b648490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cf1a0be83544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FRILUFT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FRILUFT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997 476 069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 AS</a:t>
            </a:r>
          </a:p>
        </p:txBody>
      </p:sp>
    </p:spTree>
  </p:cSld>
  <p:clrMapOvr>
    <a:masterClrMapping xmlns:a="http://schemas.openxmlformats.org/drawingml/2006/main"/>
  </p:clrMapOvr>
</p:sld>
</file>