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654fdbf42e40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7b85b4956741f6"/>
  </p:sldMasterIdLst>
  <p:sldIdLst>
    <p:sldId xmlns:r="http://schemas.openxmlformats.org/officeDocument/2006/relationships" id="256" r:id="R4f42ebd8d849475e"/>
    <p:sldId xmlns:r="http://schemas.openxmlformats.org/officeDocument/2006/relationships" id="257" r:id="Ra064f23cc7854fd4"/>
    <p:sldId xmlns:r="http://schemas.openxmlformats.org/officeDocument/2006/relationships" id="258" r:id="R1123de9e762d4d23"/>
    <p:sldId xmlns:r="http://schemas.openxmlformats.org/officeDocument/2006/relationships" id="259" r:id="Rf7c549e2174e4a75"/>
    <p:sldId xmlns:r="http://schemas.openxmlformats.org/officeDocument/2006/relationships" id="260" r:id="R95101d7902ab4388"/>
    <p:sldId xmlns:r="http://schemas.openxmlformats.org/officeDocument/2006/relationships" id="261" r:id="R87c45f580eee4071"/>
    <p:sldId xmlns:r="http://schemas.openxmlformats.org/officeDocument/2006/relationships" id="262" r:id="Rf7033c4c80fc46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7b85b4956741f6" /><Relationship Type="http://schemas.openxmlformats.org/officeDocument/2006/relationships/slide" Target="/ppt/slides/slide1.xml" Id="R4f42ebd8d849475e" /><Relationship Type="http://schemas.openxmlformats.org/officeDocument/2006/relationships/slide" Target="/ppt/slides/slide2.xml" Id="Ra064f23cc7854fd4" /><Relationship Type="http://schemas.openxmlformats.org/officeDocument/2006/relationships/slide" Target="/ppt/slides/slide3.xml" Id="R1123de9e762d4d23" /><Relationship Type="http://schemas.openxmlformats.org/officeDocument/2006/relationships/slide" Target="/ppt/slides/slide4.xml" Id="Rf7c549e2174e4a75" /><Relationship Type="http://schemas.openxmlformats.org/officeDocument/2006/relationships/slide" Target="/ppt/slides/slide5.xml" Id="R95101d7902ab4388" /><Relationship Type="http://schemas.openxmlformats.org/officeDocument/2006/relationships/slide" Target="/ppt/slides/slide6.xml" Id="R87c45f580eee4071" /><Relationship Type="http://schemas.openxmlformats.org/officeDocument/2006/relationships/slide" Target="/ppt/slides/slide7.xml" Id="Rf7033c4c80fc46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2f5e71d074a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322d6dda54125" /><Relationship Type="http://schemas.openxmlformats.org/officeDocument/2006/relationships/theme" Target="/ppt/slideMasters/theme/theme1.xml" Id="R687acd3fd90347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1322d6dda541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1ef56fa7341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430a3f77b40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0befb7b1d4d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2225e5cbd4e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ebd2ae51043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ea5cedf0040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d6fc554e742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 KARLSEN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KARLSEN HOLDING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−1 168 607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24 268 187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24 469 148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Karlsen, Snorres vei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1524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stian@skarlsenholding.no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www.skarlsenholding.no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997 475 488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 KARLSEN HOLDING AS</a:t>
            </a:r>
          </a:p>
        </p:txBody>
      </p:sp>
    </p:spTree>
  </p:cSld>
  <p:clrMapOvr>
    <a:masterClrMapping xmlns:a="http://schemas.openxmlformats.org/drawingml/2006/main"/>
  </p:clrMapOvr>
</p:sld>
</file>