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6347ace09949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1b6c69b367479f"/>
  </p:sldMasterIdLst>
  <p:sldIdLst>
    <p:sldId xmlns:r="http://schemas.openxmlformats.org/officeDocument/2006/relationships" id="256" r:id="Rf6b3dc3c3d6a4857"/>
    <p:sldId xmlns:r="http://schemas.openxmlformats.org/officeDocument/2006/relationships" id="257" r:id="R0cf597562a8b4a2a"/>
    <p:sldId xmlns:r="http://schemas.openxmlformats.org/officeDocument/2006/relationships" id="258" r:id="R8c1e7ea31a514d92"/>
    <p:sldId xmlns:r="http://schemas.openxmlformats.org/officeDocument/2006/relationships" id="259" r:id="R21ed42b66b4349ec"/>
    <p:sldId xmlns:r="http://schemas.openxmlformats.org/officeDocument/2006/relationships" id="260" r:id="Re786fa23ddf04a9e"/>
    <p:sldId xmlns:r="http://schemas.openxmlformats.org/officeDocument/2006/relationships" id="261" r:id="R8d4ec104cbc646d7"/>
    <p:sldId xmlns:r="http://schemas.openxmlformats.org/officeDocument/2006/relationships" id="262" r:id="Rec507edc526640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1b6c69b367479f" /><Relationship Type="http://schemas.openxmlformats.org/officeDocument/2006/relationships/slide" Target="/ppt/slides/slide1.xml" Id="Rf6b3dc3c3d6a4857" /><Relationship Type="http://schemas.openxmlformats.org/officeDocument/2006/relationships/slide" Target="/ppt/slides/slide2.xml" Id="R0cf597562a8b4a2a" /><Relationship Type="http://schemas.openxmlformats.org/officeDocument/2006/relationships/slide" Target="/ppt/slides/slide3.xml" Id="R8c1e7ea31a514d92" /><Relationship Type="http://schemas.openxmlformats.org/officeDocument/2006/relationships/slide" Target="/ppt/slides/slide4.xml" Id="R21ed42b66b4349ec" /><Relationship Type="http://schemas.openxmlformats.org/officeDocument/2006/relationships/slide" Target="/ppt/slides/slide5.xml" Id="Re786fa23ddf04a9e" /><Relationship Type="http://schemas.openxmlformats.org/officeDocument/2006/relationships/slide" Target="/ppt/slides/slide6.xml" Id="R8d4ec104cbc646d7" /><Relationship Type="http://schemas.openxmlformats.org/officeDocument/2006/relationships/slide" Target="/ppt/slides/slide7.xml" Id="Rec507edc526640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41590aafc648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8d32e489f4195" /><Relationship Type="http://schemas.openxmlformats.org/officeDocument/2006/relationships/theme" Target="/ppt/slideMasters/theme/theme1.xml" Id="R3fb1e718265046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08d32e489f41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15ffc08ef44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70321a99548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15bf8597641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2ae0714094a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55f4bc4e04e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ee27cab8644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cd8dd9fc44f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GUNNES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GUNNES HOLDING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568 493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8 326 443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9 385 237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MERETE GUNNES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Storheia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5239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mg@tagarkitekter.no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997 475 038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GUNNES HOLDING AS</a:t>
            </a:r>
          </a:p>
        </p:txBody>
      </p:sp>
    </p:spTree>
  </p:cSld>
  <p:clrMapOvr>
    <a:masterClrMapping xmlns:a="http://schemas.openxmlformats.org/drawingml/2006/main"/>
  </p:clrMapOvr>
</p:sld>
</file>