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12bf87c2f142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10f71df30b4b96"/>
  </p:sldMasterIdLst>
  <p:sldIdLst>
    <p:sldId xmlns:r="http://schemas.openxmlformats.org/officeDocument/2006/relationships" id="256" r:id="R8ab5a5b26a534f9f"/>
    <p:sldId xmlns:r="http://schemas.openxmlformats.org/officeDocument/2006/relationships" id="257" r:id="R5d7dac3476e9408f"/>
    <p:sldId xmlns:r="http://schemas.openxmlformats.org/officeDocument/2006/relationships" id="258" r:id="Rb12526e3ff214910"/>
    <p:sldId xmlns:r="http://schemas.openxmlformats.org/officeDocument/2006/relationships" id="259" r:id="R2bc1c6aeac31405d"/>
    <p:sldId xmlns:r="http://schemas.openxmlformats.org/officeDocument/2006/relationships" id="260" r:id="R9d4261b95d944dac"/>
    <p:sldId xmlns:r="http://schemas.openxmlformats.org/officeDocument/2006/relationships" id="261" r:id="Rb4648c0abdb84fe7"/>
    <p:sldId xmlns:r="http://schemas.openxmlformats.org/officeDocument/2006/relationships" id="262" r:id="R5ecbe9f8322d4c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0f71df30b4b96" /><Relationship Type="http://schemas.openxmlformats.org/officeDocument/2006/relationships/slide" Target="/ppt/slides/slide1.xml" Id="R8ab5a5b26a534f9f" /><Relationship Type="http://schemas.openxmlformats.org/officeDocument/2006/relationships/slide" Target="/ppt/slides/slide2.xml" Id="R5d7dac3476e9408f" /><Relationship Type="http://schemas.openxmlformats.org/officeDocument/2006/relationships/slide" Target="/ppt/slides/slide3.xml" Id="Rb12526e3ff214910" /><Relationship Type="http://schemas.openxmlformats.org/officeDocument/2006/relationships/slide" Target="/ppt/slides/slide4.xml" Id="R2bc1c6aeac31405d" /><Relationship Type="http://schemas.openxmlformats.org/officeDocument/2006/relationships/slide" Target="/ppt/slides/slide5.xml" Id="R9d4261b95d944dac" /><Relationship Type="http://schemas.openxmlformats.org/officeDocument/2006/relationships/slide" Target="/ppt/slides/slide6.xml" Id="Rb4648c0abdb84fe7" /><Relationship Type="http://schemas.openxmlformats.org/officeDocument/2006/relationships/slide" Target="/ppt/slides/slide7.xml" Id="R5ecbe9f8322d4c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bb5cd79ce42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a16fad7df4ca4" /><Relationship Type="http://schemas.openxmlformats.org/officeDocument/2006/relationships/theme" Target="/ppt/slideMasters/theme/theme1.xml" Id="R6b37f7088c9845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9a16fad7df4c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7f023b233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2f2ab63c841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400854d6b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2eacfc6074a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f90f1cf1d4a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e73e2829e42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2a22644044c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HANDELSHUSET ENGE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HANDELSHUSET ENGE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HANDELSHUSET ENGE AS ble etablert [år] og holder til i Valsøyfjord.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HANDELSHUSET ENGE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HANDELSHUSET ENGE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HANDELSHUSET ENGE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16 866 766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202 427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746 894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2 053 152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HANDELSHUSET ENGE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UMBRELLA CORP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HANDELSHUSET ENGE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6687 Valsøyfjord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997 471 164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HANDELSHUSET ENGE AS</a:t>
            </a:r>
          </a:p>
        </p:txBody>
      </p:sp>
    </p:spTree>
  </p:cSld>
  <p:clrMapOvr>
    <a:masterClrMapping xmlns:a="http://schemas.openxmlformats.org/drawingml/2006/main"/>
  </p:clrMapOvr>
</p:sld>
</file>