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490531d02c40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b1ea50f7c64501"/>
  </p:sldMasterIdLst>
  <p:sldIdLst>
    <p:sldId xmlns:r="http://schemas.openxmlformats.org/officeDocument/2006/relationships" id="256" r:id="R55379f726d244ac9"/>
    <p:sldId xmlns:r="http://schemas.openxmlformats.org/officeDocument/2006/relationships" id="257" r:id="Rabe3ef28583d466d"/>
    <p:sldId xmlns:r="http://schemas.openxmlformats.org/officeDocument/2006/relationships" id="258" r:id="Rd298080413e24db6"/>
    <p:sldId xmlns:r="http://schemas.openxmlformats.org/officeDocument/2006/relationships" id="259" r:id="R1e8021952c254592"/>
    <p:sldId xmlns:r="http://schemas.openxmlformats.org/officeDocument/2006/relationships" id="260" r:id="Rda5c446e834d4cd6"/>
    <p:sldId xmlns:r="http://schemas.openxmlformats.org/officeDocument/2006/relationships" id="261" r:id="Rddca3e8b0ff649d5"/>
    <p:sldId xmlns:r="http://schemas.openxmlformats.org/officeDocument/2006/relationships" id="262" r:id="R89ecf5a4dd67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1ea50f7c64501" /><Relationship Type="http://schemas.openxmlformats.org/officeDocument/2006/relationships/slide" Target="/ppt/slides/slide1.xml" Id="R55379f726d244ac9" /><Relationship Type="http://schemas.openxmlformats.org/officeDocument/2006/relationships/slide" Target="/ppt/slides/slide2.xml" Id="Rabe3ef28583d466d" /><Relationship Type="http://schemas.openxmlformats.org/officeDocument/2006/relationships/slide" Target="/ppt/slides/slide3.xml" Id="Rd298080413e24db6" /><Relationship Type="http://schemas.openxmlformats.org/officeDocument/2006/relationships/slide" Target="/ppt/slides/slide4.xml" Id="R1e8021952c254592" /><Relationship Type="http://schemas.openxmlformats.org/officeDocument/2006/relationships/slide" Target="/ppt/slides/slide5.xml" Id="Rda5c446e834d4cd6" /><Relationship Type="http://schemas.openxmlformats.org/officeDocument/2006/relationships/slide" Target="/ppt/slides/slide6.xml" Id="Rddca3e8b0ff649d5" /><Relationship Type="http://schemas.openxmlformats.org/officeDocument/2006/relationships/slide" Target="/ppt/slides/slide7.xml" Id="R89ecf5a4dd67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f9c3eeffa4b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e934391754760" /><Relationship Type="http://schemas.openxmlformats.org/officeDocument/2006/relationships/theme" Target="/ppt/slideMasters/theme/theme1.xml" Id="Rf98f29329cc7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6e9343917547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518ea457c46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ccdf6562c4f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596db9507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91d70266c4a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c203c5dc84d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48abe71c347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538c426f24b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CSV EIENDOM LYNGDAL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LYNGDAL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CSV EIENDOM LYNGDAL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LYNGDAL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LYNGDAL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LYNGDAL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8 105 773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−2 136 079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18 537 003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57 617 508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LYNGDAL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SØRVEST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LYNGDAL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Ganddalsgata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997 467 035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LYNGDAL AS</a:t>
            </a:r>
          </a:p>
        </p:txBody>
      </p:sp>
    </p:spTree>
  </p:cSld>
  <p:clrMapOvr>
    <a:masterClrMapping xmlns:a="http://schemas.openxmlformats.org/drawingml/2006/main"/>
  </p:clrMapOvr>
</p:sld>
</file>