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2135a599444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0154c8811643a3"/>
  </p:sldMasterIdLst>
  <p:sldIdLst>
    <p:sldId xmlns:r="http://schemas.openxmlformats.org/officeDocument/2006/relationships" id="256" r:id="R031a162aec154c8b"/>
    <p:sldId xmlns:r="http://schemas.openxmlformats.org/officeDocument/2006/relationships" id="257" r:id="R063e468784f547c8"/>
    <p:sldId xmlns:r="http://schemas.openxmlformats.org/officeDocument/2006/relationships" id="258" r:id="R8337414ee7c94091"/>
    <p:sldId xmlns:r="http://schemas.openxmlformats.org/officeDocument/2006/relationships" id="259" r:id="R9d549c999e5745f5"/>
    <p:sldId xmlns:r="http://schemas.openxmlformats.org/officeDocument/2006/relationships" id="260" r:id="R9ee4eb71b1954b65"/>
    <p:sldId xmlns:r="http://schemas.openxmlformats.org/officeDocument/2006/relationships" id="261" r:id="R07ad153f0b5b4188"/>
    <p:sldId xmlns:r="http://schemas.openxmlformats.org/officeDocument/2006/relationships" id="262" r:id="R65076aa8489048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0154c8811643a3" /><Relationship Type="http://schemas.openxmlformats.org/officeDocument/2006/relationships/slide" Target="/ppt/slides/slide1.xml" Id="R031a162aec154c8b" /><Relationship Type="http://schemas.openxmlformats.org/officeDocument/2006/relationships/slide" Target="/ppt/slides/slide2.xml" Id="R063e468784f547c8" /><Relationship Type="http://schemas.openxmlformats.org/officeDocument/2006/relationships/slide" Target="/ppt/slides/slide3.xml" Id="R8337414ee7c94091" /><Relationship Type="http://schemas.openxmlformats.org/officeDocument/2006/relationships/slide" Target="/ppt/slides/slide4.xml" Id="R9d549c999e5745f5" /><Relationship Type="http://schemas.openxmlformats.org/officeDocument/2006/relationships/slide" Target="/ppt/slides/slide5.xml" Id="R9ee4eb71b1954b65" /><Relationship Type="http://schemas.openxmlformats.org/officeDocument/2006/relationships/slide" Target="/ppt/slides/slide6.xml" Id="R07ad153f0b5b4188" /><Relationship Type="http://schemas.openxmlformats.org/officeDocument/2006/relationships/slide" Target="/ppt/slides/slide7.xml" Id="R65076aa8489048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8a7c663bf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bb60ea5b44688" /><Relationship Type="http://schemas.openxmlformats.org/officeDocument/2006/relationships/theme" Target="/ppt/slideMasters/theme/theme1.xml" Id="R762f9c3e564948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8bb60ea5b4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651b75621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ac65865af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924fc467d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7caab5d3d44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f3b5a56cb42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eeb05a80d43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5bf02de82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