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d0607c2d3841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38aa8d0f7c499c"/>
  </p:sldMasterIdLst>
  <p:sldIdLst>
    <p:sldId xmlns:r="http://schemas.openxmlformats.org/officeDocument/2006/relationships" id="256" r:id="Rae771858902d44d3"/>
    <p:sldId xmlns:r="http://schemas.openxmlformats.org/officeDocument/2006/relationships" id="257" r:id="R2c7bfd415c4d46f8"/>
    <p:sldId xmlns:r="http://schemas.openxmlformats.org/officeDocument/2006/relationships" id="258" r:id="R7df799223d8a418e"/>
    <p:sldId xmlns:r="http://schemas.openxmlformats.org/officeDocument/2006/relationships" id="259" r:id="R14569e8a36b94b82"/>
    <p:sldId xmlns:r="http://schemas.openxmlformats.org/officeDocument/2006/relationships" id="260" r:id="Ra61d4a5b026a4e21"/>
    <p:sldId xmlns:r="http://schemas.openxmlformats.org/officeDocument/2006/relationships" id="261" r:id="Rea61a64c0ec54dd0"/>
    <p:sldId xmlns:r="http://schemas.openxmlformats.org/officeDocument/2006/relationships" id="262" r:id="R77d8f075c8214c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38aa8d0f7c499c" /><Relationship Type="http://schemas.openxmlformats.org/officeDocument/2006/relationships/slide" Target="/ppt/slides/slide1.xml" Id="Rae771858902d44d3" /><Relationship Type="http://schemas.openxmlformats.org/officeDocument/2006/relationships/slide" Target="/ppt/slides/slide2.xml" Id="R2c7bfd415c4d46f8" /><Relationship Type="http://schemas.openxmlformats.org/officeDocument/2006/relationships/slide" Target="/ppt/slides/slide3.xml" Id="R7df799223d8a418e" /><Relationship Type="http://schemas.openxmlformats.org/officeDocument/2006/relationships/slide" Target="/ppt/slides/slide4.xml" Id="R14569e8a36b94b82" /><Relationship Type="http://schemas.openxmlformats.org/officeDocument/2006/relationships/slide" Target="/ppt/slides/slide5.xml" Id="Ra61d4a5b026a4e21" /><Relationship Type="http://schemas.openxmlformats.org/officeDocument/2006/relationships/slide" Target="/ppt/slides/slide6.xml" Id="Rea61a64c0ec54dd0" /><Relationship Type="http://schemas.openxmlformats.org/officeDocument/2006/relationships/slide" Target="/ppt/slides/slide7.xml" Id="R77d8f075c8214c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b51e0d78ca46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4e6fc7b834166" /><Relationship Type="http://schemas.openxmlformats.org/officeDocument/2006/relationships/theme" Target="/ppt/slideMasters/theme/theme1.xml" Id="Rbdb1b1226ae340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94e6fc7b8341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372b7d64744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516c509194e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9d13ca1b64a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bd107a1fd47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b4effd2fe47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d9e8cbc9041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72e784f4847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METVO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METVO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METVO HOLDING AS ble etablert [år] og holder til i Byremo.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METVO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METVO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METVO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101 702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3 860 598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4 628 101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METVO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KRISTINA HANDELAND NAGLESTAD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TORE NAGLESTAD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METVO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1. etasje, Audnedalsveien 4417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4529 Byremo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997 454 863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METVO HOLDING AS</a:t>
            </a:r>
          </a:p>
        </p:txBody>
      </p:sp>
    </p:spTree>
  </p:cSld>
  <p:clrMapOvr>
    <a:masterClrMapping xmlns:a="http://schemas.openxmlformats.org/drawingml/2006/main"/>
  </p:clrMapOvr>
</p:sld>
</file>