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510a7e444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a9b915e924a33"/>
  </p:sldMasterIdLst>
  <p:sldIdLst>
    <p:sldId xmlns:r="http://schemas.openxmlformats.org/officeDocument/2006/relationships" id="256" r:id="Rf0550145647f42ef"/>
    <p:sldId xmlns:r="http://schemas.openxmlformats.org/officeDocument/2006/relationships" id="257" r:id="R0de7a234e13d4e95"/>
    <p:sldId xmlns:r="http://schemas.openxmlformats.org/officeDocument/2006/relationships" id="258" r:id="R40087e42d7084d8c"/>
    <p:sldId xmlns:r="http://schemas.openxmlformats.org/officeDocument/2006/relationships" id="259" r:id="R8eaf7922e521489c"/>
    <p:sldId xmlns:r="http://schemas.openxmlformats.org/officeDocument/2006/relationships" id="260" r:id="R6391b73e28dd48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a9b915e924a33" /><Relationship Type="http://schemas.openxmlformats.org/officeDocument/2006/relationships/slide" Target="/ppt/slides/slide1.xml" Id="Rf0550145647f42ef" /><Relationship Type="http://schemas.openxmlformats.org/officeDocument/2006/relationships/slide" Target="/ppt/slides/slide2.xml" Id="R0de7a234e13d4e95" /><Relationship Type="http://schemas.openxmlformats.org/officeDocument/2006/relationships/slide" Target="/ppt/slides/slide3.xml" Id="R40087e42d7084d8c" /><Relationship Type="http://schemas.openxmlformats.org/officeDocument/2006/relationships/slide" Target="/ppt/slides/slide4.xml" Id="R8eaf7922e521489c" /><Relationship Type="http://schemas.openxmlformats.org/officeDocument/2006/relationships/slide" Target="/ppt/slides/slide5.xml" Id="R6391b73e28dd48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3306a9009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6dd9c3ace4e03" /><Relationship Type="http://schemas.openxmlformats.org/officeDocument/2006/relationships/theme" Target="/ppt/slideMasters/theme/theme1.xml" Id="R605acd74dbed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6dd9c3ace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4db20a487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e63e5ec9f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0198366be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1edea3223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b2a9c35ea46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BÆR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BÆR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BÆR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BÆR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BÆR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BÆR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997 453 670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BÆR AS</a:t>
            </a:r>
          </a:p>
        </p:txBody>
      </p:sp>
    </p:spTree>
  </p:cSld>
  <p:clrMapOvr>
    <a:masterClrMapping xmlns:a="http://schemas.openxmlformats.org/drawingml/2006/main"/>
  </p:clrMapOvr>
</p:sld>
</file>