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22ad1fe9e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7fa4e41d27443d"/>
  </p:sldMasterIdLst>
  <p:sldIdLst>
    <p:sldId xmlns:r="http://schemas.openxmlformats.org/officeDocument/2006/relationships" id="256" r:id="R30b0e9cb08df4b49"/>
    <p:sldId xmlns:r="http://schemas.openxmlformats.org/officeDocument/2006/relationships" id="257" r:id="Rda720c994e624928"/>
    <p:sldId xmlns:r="http://schemas.openxmlformats.org/officeDocument/2006/relationships" id="258" r:id="Rdd8b290101e744ac"/>
    <p:sldId xmlns:r="http://schemas.openxmlformats.org/officeDocument/2006/relationships" id="259" r:id="R266424f45da040c7"/>
    <p:sldId xmlns:r="http://schemas.openxmlformats.org/officeDocument/2006/relationships" id="260" r:id="R0ba318702090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fa4e41d27443d" /><Relationship Type="http://schemas.openxmlformats.org/officeDocument/2006/relationships/slide" Target="/ppt/slides/slide1.xml" Id="R30b0e9cb08df4b49" /><Relationship Type="http://schemas.openxmlformats.org/officeDocument/2006/relationships/slide" Target="/ppt/slides/slide2.xml" Id="Rda720c994e624928" /><Relationship Type="http://schemas.openxmlformats.org/officeDocument/2006/relationships/slide" Target="/ppt/slides/slide3.xml" Id="Rdd8b290101e744ac" /><Relationship Type="http://schemas.openxmlformats.org/officeDocument/2006/relationships/slide" Target="/ppt/slides/slide4.xml" Id="R266424f45da040c7" /><Relationship Type="http://schemas.openxmlformats.org/officeDocument/2006/relationships/slide" Target="/ppt/slides/slide5.xml" Id="R0ba318702090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3444db30946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ccdbb06364663" /><Relationship Type="http://schemas.openxmlformats.org/officeDocument/2006/relationships/theme" Target="/ppt/slideMasters/theme/theme1.xml" Id="R329e9bdf9fc2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ccdbb0636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db790bc0e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7daca8084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cc664b54349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5938191d04b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f51d74c8d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SIRI'S GLASSMAGASIN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SIRI'S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SIRI'S GLASSMAGASIN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SIRI'S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SIRI'S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SIRI'S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997 452 674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SIRI'S GLASSMAGASIN AS</a:t>
            </a:r>
          </a:p>
        </p:txBody>
      </p:sp>
    </p:spTree>
  </p:cSld>
  <p:clrMapOvr>
    <a:masterClrMapping xmlns:a="http://schemas.openxmlformats.org/drawingml/2006/main"/>
  </p:clrMapOvr>
</p:sld>
</file>