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4cb4ddd364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79b37a0c24d0e"/>
  </p:sldMasterIdLst>
  <p:sldIdLst>
    <p:sldId xmlns:r="http://schemas.openxmlformats.org/officeDocument/2006/relationships" id="256" r:id="R4d70128482c54f89"/>
    <p:sldId xmlns:r="http://schemas.openxmlformats.org/officeDocument/2006/relationships" id="257" r:id="R1f1eb62300854794"/>
    <p:sldId xmlns:r="http://schemas.openxmlformats.org/officeDocument/2006/relationships" id="258" r:id="R7c132d0dbde542d4"/>
    <p:sldId xmlns:r="http://schemas.openxmlformats.org/officeDocument/2006/relationships" id="259" r:id="R5eb68155388e4f19"/>
    <p:sldId xmlns:r="http://schemas.openxmlformats.org/officeDocument/2006/relationships" id="260" r:id="Rc49b4ea5ba1b456e"/>
    <p:sldId xmlns:r="http://schemas.openxmlformats.org/officeDocument/2006/relationships" id="261" r:id="R874c8d1fa9344a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79b37a0c24d0e" /><Relationship Type="http://schemas.openxmlformats.org/officeDocument/2006/relationships/slide" Target="/ppt/slides/slide1.xml" Id="R4d70128482c54f89" /><Relationship Type="http://schemas.openxmlformats.org/officeDocument/2006/relationships/slide" Target="/ppt/slides/slide2.xml" Id="R1f1eb62300854794" /><Relationship Type="http://schemas.openxmlformats.org/officeDocument/2006/relationships/slide" Target="/ppt/slides/slide3.xml" Id="R7c132d0dbde542d4" /><Relationship Type="http://schemas.openxmlformats.org/officeDocument/2006/relationships/slide" Target="/ppt/slides/slide4.xml" Id="R5eb68155388e4f19" /><Relationship Type="http://schemas.openxmlformats.org/officeDocument/2006/relationships/slide" Target="/ppt/slides/slide5.xml" Id="Rc49b4ea5ba1b456e" /><Relationship Type="http://schemas.openxmlformats.org/officeDocument/2006/relationships/slide" Target="/ppt/slides/slide6.xml" Id="R874c8d1fa9344a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525b7030b4a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cb2e9d044cc7" /><Relationship Type="http://schemas.openxmlformats.org/officeDocument/2006/relationships/theme" Target="/ppt/slideMasters/theme/theme1.xml" Id="R7d2010beda8d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9bcb2e9d04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f2488086c41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6d364b6cf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df995af654c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373fb4b994b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2e4102f2b47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efca8359d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BYGGTJENESTE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BYGGTJENESTE SØR AS ble etablert [år] og holder til i Songe.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LØVDALS TREVARE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Lindlandsveien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4909 Songe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997 448 286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