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949ee33ca749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6bb1253a484478"/>
  </p:sldMasterIdLst>
  <p:sldIdLst>
    <p:sldId xmlns:r="http://schemas.openxmlformats.org/officeDocument/2006/relationships" id="256" r:id="R9bd789db3bbb4f07"/>
    <p:sldId xmlns:r="http://schemas.openxmlformats.org/officeDocument/2006/relationships" id="257" r:id="R99e4d215ace840bb"/>
    <p:sldId xmlns:r="http://schemas.openxmlformats.org/officeDocument/2006/relationships" id="258" r:id="R2f39161ca2be412b"/>
    <p:sldId xmlns:r="http://schemas.openxmlformats.org/officeDocument/2006/relationships" id="259" r:id="R0d3b6d9df5c04998"/>
    <p:sldId xmlns:r="http://schemas.openxmlformats.org/officeDocument/2006/relationships" id="260" r:id="R42cb3e09660c4da4"/>
    <p:sldId xmlns:r="http://schemas.openxmlformats.org/officeDocument/2006/relationships" id="261" r:id="R7ea2d605d30044fd"/>
    <p:sldId xmlns:r="http://schemas.openxmlformats.org/officeDocument/2006/relationships" id="262" r:id="Rabe1ffae05ea4d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bb1253a484478" /><Relationship Type="http://schemas.openxmlformats.org/officeDocument/2006/relationships/slide" Target="/ppt/slides/slide1.xml" Id="R9bd789db3bbb4f07" /><Relationship Type="http://schemas.openxmlformats.org/officeDocument/2006/relationships/slide" Target="/ppt/slides/slide2.xml" Id="R99e4d215ace840bb" /><Relationship Type="http://schemas.openxmlformats.org/officeDocument/2006/relationships/slide" Target="/ppt/slides/slide3.xml" Id="R2f39161ca2be412b" /><Relationship Type="http://schemas.openxmlformats.org/officeDocument/2006/relationships/slide" Target="/ppt/slides/slide4.xml" Id="R0d3b6d9df5c04998" /><Relationship Type="http://schemas.openxmlformats.org/officeDocument/2006/relationships/slide" Target="/ppt/slides/slide5.xml" Id="R42cb3e09660c4da4" /><Relationship Type="http://schemas.openxmlformats.org/officeDocument/2006/relationships/slide" Target="/ppt/slides/slide6.xml" Id="R7ea2d605d30044fd" /><Relationship Type="http://schemas.openxmlformats.org/officeDocument/2006/relationships/slide" Target="/ppt/slides/slide7.xml" Id="Rabe1ffae05ea4d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487d085b447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a63599237433f" /><Relationship Type="http://schemas.openxmlformats.org/officeDocument/2006/relationships/theme" Target="/ppt/slideMasters/theme/theme1.xml" Id="R8b8f71767cc742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8a6359923743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328dd09af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cceb9643046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c54adf16e49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bf6c85bf04c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f45b5062b41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61915687543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361b22b0243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BYGGTJENESTE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BYGGTJENESTE SØR AS ble etablert [år] og holder til i Songe.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431 447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391 686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ÅSHEIM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LØVDALS TREVARE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Lindlandsveien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4909 Songe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997 448 286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SØR AS</a:t>
            </a:r>
          </a:p>
        </p:txBody>
      </p:sp>
    </p:spTree>
  </p:cSld>
  <p:clrMapOvr>
    <a:masterClrMapping xmlns:a="http://schemas.openxmlformats.org/drawingml/2006/main"/>
  </p:clrMapOvr>
</p:sld>
</file>