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97ff752e8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65c1fd4194759"/>
  </p:sldMasterIdLst>
  <p:sldIdLst>
    <p:sldId xmlns:r="http://schemas.openxmlformats.org/officeDocument/2006/relationships" id="256" r:id="R38a2dc3d56384fb5"/>
    <p:sldId xmlns:r="http://schemas.openxmlformats.org/officeDocument/2006/relationships" id="257" r:id="R999d105789d24cd1"/>
    <p:sldId xmlns:r="http://schemas.openxmlformats.org/officeDocument/2006/relationships" id="258" r:id="R65622fff608441c7"/>
    <p:sldId xmlns:r="http://schemas.openxmlformats.org/officeDocument/2006/relationships" id="259" r:id="R64c6035e934d4846"/>
    <p:sldId xmlns:r="http://schemas.openxmlformats.org/officeDocument/2006/relationships" id="260" r:id="R09f80ac53a66496a"/>
    <p:sldId xmlns:r="http://schemas.openxmlformats.org/officeDocument/2006/relationships" id="261" r:id="Rd2725b9547c5434c"/>
    <p:sldId xmlns:r="http://schemas.openxmlformats.org/officeDocument/2006/relationships" id="262" r:id="R093d57b2bdad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65c1fd4194759" /><Relationship Type="http://schemas.openxmlformats.org/officeDocument/2006/relationships/slide" Target="/ppt/slides/slide1.xml" Id="R38a2dc3d56384fb5" /><Relationship Type="http://schemas.openxmlformats.org/officeDocument/2006/relationships/slide" Target="/ppt/slides/slide2.xml" Id="R999d105789d24cd1" /><Relationship Type="http://schemas.openxmlformats.org/officeDocument/2006/relationships/slide" Target="/ppt/slides/slide3.xml" Id="R65622fff608441c7" /><Relationship Type="http://schemas.openxmlformats.org/officeDocument/2006/relationships/slide" Target="/ppt/slides/slide4.xml" Id="R64c6035e934d4846" /><Relationship Type="http://schemas.openxmlformats.org/officeDocument/2006/relationships/slide" Target="/ppt/slides/slide5.xml" Id="R09f80ac53a66496a" /><Relationship Type="http://schemas.openxmlformats.org/officeDocument/2006/relationships/slide" Target="/ppt/slides/slide6.xml" Id="Rd2725b9547c5434c" /><Relationship Type="http://schemas.openxmlformats.org/officeDocument/2006/relationships/slide" Target="/ppt/slides/slide7.xml" Id="R093d57b2bdad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35c5caf18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0af46cc0a4900" /><Relationship Type="http://schemas.openxmlformats.org/officeDocument/2006/relationships/theme" Target="/ppt/slideMasters/theme/theme1.xml" Id="Rd3eaf9e1dfef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0af46cc0a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96dcc3cd542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a49fb9134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a3f8798a1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d255b35d9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44a74428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bb9ad4fc8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042584ba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THV AS ble etablert [år] og holder til i Eiken.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HANDELAND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Rudlendeveien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4596 Eiken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thorvald@thvas.no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thvas.no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 AS</a:t>
            </a:r>
          </a:p>
        </p:txBody>
      </p:sp>
    </p:spTree>
  </p:cSld>
  <p:clrMapOvr>
    <a:masterClrMapping xmlns:a="http://schemas.openxmlformats.org/drawingml/2006/main"/>
  </p:clrMapOvr>
</p:sld>
</file>