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4cb50a955a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496f896b340a6"/>
  </p:sldMasterIdLst>
  <p:sldIdLst>
    <p:sldId xmlns:r="http://schemas.openxmlformats.org/officeDocument/2006/relationships" id="256" r:id="Rc97bb0c29a104b9b"/>
    <p:sldId xmlns:r="http://schemas.openxmlformats.org/officeDocument/2006/relationships" id="257" r:id="R49ec0582a7d94ffa"/>
    <p:sldId xmlns:r="http://schemas.openxmlformats.org/officeDocument/2006/relationships" id="258" r:id="R813c0afbb6a94919"/>
    <p:sldId xmlns:r="http://schemas.openxmlformats.org/officeDocument/2006/relationships" id="259" r:id="R16526225b1854b06"/>
    <p:sldId xmlns:r="http://schemas.openxmlformats.org/officeDocument/2006/relationships" id="260" r:id="R2d1e4974463e4f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496f896b340a6" /><Relationship Type="http://schemas.openxmlformats.org/officeDocument/2006/relationships/slide" Target="/ppt/slides/slide1.xml" Id="Rc97bb0c29a104b9b" /><Relationship Type="http://schemas.openxmlformats.org/officeDocument/2006/relationships/slide" Target="/ppt/slides/slide2.xml" Id="R49ec0582a7d94ffa" /><Relationship Type="http://schemas.openxmlformats.org/officeDocument/2006/relationships/slide" Target="/ppt/slides/slide3.xml" Id="R813c0afbb6a94919" /><Relationship Type="http://schemas.openxmlformats.org/officeDocument/2006/relationships/slide" Target="/ppt/slides/slide4.xml" Id="R16526225b1854b06" /><Relationship Type="http://schemas.openxmlformats.org/officeDocument/2006/relationships/slide" Target="/ppt/slides/slide5.xml" Id="R2d1e4974463e4f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006ec4af9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41b41d2a14d85" /><Relationship Type="http://schemas.openxmlformats.org/officeDocument/2006/relationships/theme" Target="/ppt/slideMasters/theme/theme1.xml" Id="Rdf4bac7b3fd5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c41b41d2a1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c5e4693d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4004bbccf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fee5b30e0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47b587df7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4c181f0ab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MIKAEL'S EIENDOM OG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MIKAEL'S EIENDOM OG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MIKAEL'S EIENDOM OG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MIKAEL'S EIENDOM OG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MIKAEL'S EIENDOM OG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MIKAEL'S EIENDOM OG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997 443 780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MIKAEL'S EIENDOM OG UTVIKLING AS</a:t>
            </a:r>
          </a:p>
        </p:txBody>
      </p:sp>
    </p:spTree>
  </p:cSld>
  <p:clrMapOvr>
    <a:masterClrMapping xmlns:a="http://schemas.openxmlformats.org/drawingml/2006/main"/>
  </p:clrMapOvr>
</p:sld>
</file>