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c314929f740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ba9024a01b4ab3"/>
  </p:sldMasterIdLst>
  <p:sldIdLst>
    <p:sldId xmlns:r="http://schemas.openxmlformats.org/officeDocument/2006/relationships" id="256" r:id="Rd9a2755e8dd74fc3"/>
    <p:sldId xmlns:r="http://schemas.openxmlformats.org/officeDocument/2006/relationships" id="257" r:id="Rdaaeaa23463d4450"/>
    <p:sldId xmlns:r="http://schemas.openxmlformats.org/officeDocument/2006/relationships" id="258" r:id="Rf4d22372eee34644"/>
    <p:sldId xmlns:r="http://schemas.openxmlformats.org/officeDocument/2006/relationships" id="259" r:id="R5b55679228514c32"/>
    <p:sldId xmlns:r="http://schemas.openxmlformats.org/officeDocument/2006/relationships" id="260" r:id="Ra7c4e989f4dd4839"/>
    <p:sldId xmlns:r="http://schemas.openxmlformats.org/officeDocument/2006/relationships" id="261" r:id="Rbd389820efdb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a9024a01b4ab3" /><Relationship Type="http://schemas.openxmlformats.org/officeDocument/2006/relationships/slide" Target="/ppt/slides/slide1.xml" Id="Rd9a2755e8dd74fc3" /><Relationship Type="http://schemas.openxmlformats.org/officeDocument/2006/relationships/slide" Target="/ppt/slides/slide2.xml" Id="Rdaaeaa23463d4450" /><Relationship Type="http://schemas.openxmlformats.org/officeDocument/2006/relationships/slide" Target="/ppt/slides/slide3.xml" Id="Rf4d22372eee34644" /><Relationship Type="http://schemas.openxmlformats.org/officeDocument/2006/relationships/slide" Target="/ppt/slides/slide4.xml" Id="R5b55679228514c32" /><Relationship Type="http://schemas.openxmlformats.org/officeDocument/2006/relationships/slide" Target="/ppt/slides/slide5.xml" Id="Ra7c4e989f4dd4839" /><Relationship Type="http://schemas.openxmlformats.org/officeDocument/2006/relationships/slide" Target="/ppt/slides/slide6.xml" Id="Rbd389820efdb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339102b444c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a189238a4e42" /><Relationship Type="http://schemas.openxmlformats.org/officeDocument/2006/relationships/theme" Target="/ppt/slideMasters/theme/theme1.xml" Id="Rf5643831a9d64b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5ca189238a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cf84bdd13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52ce138de4d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55753c89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5937d0beb49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e8a8a0c8e4f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84f94c415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EIENDOMSFAKTA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EIENDOMSFAKTA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554 389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997 443 675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EIENDOMSFAKTA AS</a:t>
            </a:r>
          </a:p>
        </p:txBody>
      </p:sp>
    </p:spTree>
  </p:cSld>
  <p:clrMapOvr>
    <a:masterClrMapping xmlns:a="http://schemas.openxmlformats.org/drawingml/2006/main"/>
  </p:clrMapOvr>
</p:sld>
</file>