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0fb1c6f62f4b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231602a1d94d92"/>
  </p:sldMasterIdLst>
  <p:sldIdLst>
    <p:sldId xmlns:r="http://schemas.openxmlformats.org/officeDocument/2006/relationships" id="256" r:id="R9288c25c92574d65"/>
    <p:sldId xmlns:r="http://schemas.openxmlformats.org/officeDocument/2006/relationships" id="257" r:id="R862e466c5feb4692"/>
    <p:sldId xmlns:r="http://schemas.openxmlformats.org/officeDocument/2006/relationships" id="258" r:id="Rc61aeada79d042f6"/>
    <p:sldId xmlns:r="http://schemas.openxmlformats.org/officeDocument/2006/relationships" id="259" r:id="Ra33d30239d264be3"/>
    <p:sldId xmlns:r="http://schemas.openxmlformats.org/officeDocument/2006/relationships" id="260" r:id="Rd3d74928ffe04a98"/>
    <p:sldId xmlns:r="http://schemas.openxmlformats.org/officeDocument/2006/relationships" id="261" r:id="R7b6bae3c17dc404b"/>
    <p:sldId xmlns:r="http://schemas.openxmlformats.org/officeDocument/2006/relationships" id="262" r:id="Rb10a5f5abe5141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231602a1d94d92" /><Relationship Type="http://schemas.openxmlformats.org/officeDocument/2006/relationships/slide" Target="/ppt/slides/slide1.xml" Id="R9288c25c92574d65" /><Relationship Type="http://schemas.openxmlformats.org/officeDocument/2006/relationships/slide" Target="/ppt/slides/slide2.xml" Id="R862e466c5feb4692" /><Relationship Type="http://schemas.openxmlformats.org/officeDocument/2006/relationships/slide" Target="/ppt/slides/slide3.xml" Id="Rc61aeada79d042f6" /><Relationship Type="http://schemas.openxmlformats.org/officeDocument/2006/relationships/slide" Target="/ppt/slides/slide4.xml" Id="Ra33d30239d264be3" /><Relationship Type="http://schemas.openxmlformats.org/officeDocument/2006/relationships/slide" Target="/ppt/slides/slide5.xml" Id="Rd3d74928ffe04a98" /><Relationship Type="http://schemas.openxmlformats.org/officeDocument/2006/relationships/slide" Target="/ppt/slides/slide6.xml" Id="R7b6bae3c17dc404b" /><Relationship Type="http://schemas.openxmlformats.org/officeDocument/2006/relationships/slide" Target="/ppt/slides/slide7.xml" Id="Rb10a5f5abe5141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d1cf64a67840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76ac044634a06" /><Relationship Type="http://schemas.openxmlformats.org/officeDocument/2006/relationships/theme" Target="/ppt/slideMasters/theme/theme1.xml" Id="R3c8ca9db6ec448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976ac044634a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09af35d454e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f3b3ebff545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39538612f4e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f5573dd8c4b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43ad6d2bb4f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751b182af45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3ad615efa46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STRÖMBERG &amp; SANDELL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STRÖMBERG &amp; SANDELL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STRÖMBERG &amp; SANDELL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STRÖMBERG &amp; SANDELL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STRÖMBERG &amp; SANDELL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STRÖMBERG &amp; SANDELL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9 621 954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991 836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1 087 928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586 793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2 390 503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STRÖMBERG &amp; SANDELL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LIGHTGROUPNORDIC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 SANDELL INFORMATION AB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STRÖMBERG FRITIOF DAN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STRÖMBERG &amp; SANDELL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Lysaker torg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62 66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info@strombergsandell.no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www.strombergsandell.no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997 443 217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STRÖMBERG &amp; SANDELL AS</a:t>
            </a:r>
          </a:p>
        </p:txBody>
      </p:sp>
    </p:spTree>
  </p:cSld>
  <p:clrMapOvr>
    <a:masterClrMapping xmlns:a="http://schemas.openxmlformats.org/drawingml/2006/main"/>
  </p:clrMapOvr>
</p:sld>
</file>