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8f19d7bc6c43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b6a4f516f84256"/>
  </p:sldMasterIdLst>
  <p:sldIdLst>
    <p:sldId xmlns:r="http://schemas.openxmlformats.org/officeDocument/2006/relationships" id="256" r:id="R7dceff6d2290455f"/>
    <p:sldId xmlns:r="http://schemas.openxmlformats.org/officeDocument/2006/relationships" id="257" r:id="R6418b639e3a843c2"/>
    <p:sldId xmlns:r="http://schemas.openxmlformats.org/officeDocument/2006/relationships" id="258" r:id="Rc33358661c9a48e9"/>
    <p:sldId xmlns:r="http://schemas.openxmlformats.org/officeDocument/2006/relationships" id="259" r:id="Rdfe0a15aca104da8"/>
    <p:sldId xmlns:r="http://schemas.openxmlformats.org/officeDocument/2006/relationships" id="260" r:id="R9c795fe28a4b4138"/>
    <p:sldId xmlns:r="http://schemas.openxmlformats.org/officeDocument/2006/relationships" id="261" r:id="R79ea0ef426134fcb"/>
    <p:sldId xmlns:r="http://schemas.openxmlformats.org/officeDocument/2006/relationships" id="262" r:id="Rce361da405ab40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b6a4f516f84256" /><Relationship Type="http://schemas.openxmlformats.org/officeDocument/2006/relationships/slide" Target="/ppt/slides/slide1.xml" Id="R7dceff6d2290455f" /><Relationship Type="http://schemas.openxmlformats.org/officeDocument/2006/relationships/slide" Target="/ppt/slides/slide2.xml" Id="R6418b639e3a843c2" /><Relationship Type="http://schemas.openxmlformats.org/officeDocument/2006/relationships/slide" Target="/ppt/slides/slide3.xml" Id="Rc33358661c9a48e9" /><Relationship Type="http://schemas.openxmlformats.org/officeDocument/2006/relationships/slide" Target="/ppt/slides/slide4.xml" Id="Rdfe0a15aca104da8" /><Relationship Type="http://schemas.openxmlformats.org/officeDocument/2006/relationships/slide" Target="/ppt/slides/slide5.xml" Id="R9c795fe28a4b4138" /><Relationship Type="http://schemas.openxmlformats.org/officeDocument/2006/relationships/slide" Target="/ppt/slides/slide6.xml" Id="R79ea0ef426134fcb" /><Relationship Type="http://schemas.openxmlformats.org/officeDocument/2006/relationships/slide" Target="/ppt/slides/slide7.xml" Id="Rce361da405ab40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961fb36b97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adb9875ff4df7" /><Relationship Type="http://schemas.openxmlformats.org/officeDocument/2006/relationships/theme" Target="/ppt/slideMasters/theme/theme1.xml" Id="R1b6b122624f3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9adb9875ff4d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1e17147d34a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ec3f658284c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f8c7b43ce4c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256a10df442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553891cf24a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65752aa2142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2e6569d0a47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 RØR AS ble etablert [år] og holder til i Stordal.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8 672 186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−513 485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2 933 395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BJØRN OVE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KRÜGER NILS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6259 Stordal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997 441 885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 RØR AS</a:t>
            </a:r>
          </a:p>
        </p:txBody>
      </p:sp>
    </p:spTree>
  </p:cSld>
  <p:clrMapOvr>
    <a:masterClrMapping xmlns:a="http://schemas.openxmlformats.org/drawingml/2006/main"/>
  </p:clrMapOvr>
</p:sld>
</file>