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9cf6446fec42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a014f786cb42bb"/>
  </p:sldMasterIdLst>
  <p:sldIdLst>
    <p:sldId xmlns:r="http://schemas.openxmlformats.org/officeDocument/2006/relationships" id="256" r:id="R98e083079d364a60"/>
    <p:sldId xmlns:r="http://schemas.openxmlformats.org/officeDocument/2006/relationships" id="257" r:id="Rbf251d3633de483c"/>
    <p:sldId xmlns:r="http://schemas.openxmlformats.org/officeDocument/2006/relationships" id="258" r:id="Rcfa72a4cef5241eb"/>
    <p:sldId xmlns:r="http://schemas.openxmlformats.org/officeDocument/2006/relationships" id="259" r:id="R67965ed08bac4538"/>
    <p:sldId xmlns:r="http://schemas.openxmlformats.org/officeDocument/2006/relationships" id="260" r:id="R9d6664dfa6524344"/>
    <p:sldId xmlns:r="http://schemas.openxmlformats.org/officeDocument/2006/relationships" id="261" r:id="R55262e588f58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014f786cb42bb" /><Relationship Type="http://schemas.openxmlformats.org/officeDocument/2006/relationships/slide" Target="/ppt/slides/slide1.xml" Id="R98e083079d364a60" /><Relationship Type="http://schemas.openxmlformats.org/officeDocument/2006/relationships/slide" Target="/ppt/slides/slide2.xml" Id="Rbf251d3633de483c" /><Relationship Type="http://schemas.openxmlformats.org/officeDocument/2006/relationships/slide" Target="/ppt/slides/slide3.xml" Id="Rcfa72a4cef5241eb" /><Relationship Type="http://schemas.openxmlformats.org/officeDocument/2006/relationships/slide" Target="/ppt/slides/slide4.xml" Id="R67965ed08bac4538" /><Relationship Type="http://schemas.openxmlformats.org/officeDocument/2006/relationships/slide" Target="/ppt/slides/slide5.xml" Id="R9d6664dfa6524344" /><Relationship Type="http://schemas.openxmlformats.org/officeDocument/2006/relationships/slide" Target="/ppt/slides/slide6.xml" Id="R55262e588f58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9ded1138e4e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d7b9a54284661" /><Relationship Type="http://schemas.openxmlformats.org/officeDocument/2006/relationships/theme" Target="/ppt/slideMasters/theme/theme1.xml" Id="Rd87187e22bdb4e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5d7b9a542846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8ddfbf23b45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7cdaa74c14c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6060854d6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a97b21c184b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44523b21d46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a2158a1a240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SYNESVARDEN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SYNESVARDEN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SYNESVARDEN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SYNESVARDEN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SYNESVARDEN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SYNESVARDEN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188 416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188 416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SYNESVARDEN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997 433 076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SYNESVARDEN AS</a:t>
            </a:r>
          </a:p>
        </p:txBody>
      </p:sp>
    </p:spTree>
  </p:cSld>
  <p:clrMapOvr>
    <a:masterClrMapping xmlns:a="http://schemas.openxmlformats.org/drawingml/2006/main"/>
  </p:clrMapOvr>
</p:sld>
</file>