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c77474e8343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3699d685b42bf"/>
  </p:sldMasterIdLst>
  <p:sldIdLst>
    <p:sldId xmlns:r="http://schemas.openxmlformats.org/officeDocument/2006/relationships" id="256" r:id="Re5716b8a733546fa"/>
    <p:sldId xmlns:r="http://schemas.openxmlformats.org/officeDocument/2006/relationships" id="257" r:id="R3be2db19fc97497e"/>
    <p:sldId xmlns:r="http://schemas.openxmlformats.org/officeDocument/2006/relationships" id="258" r:id="R96a688780cda4159"/>
    <p:sldId xmlns:r="http://schemas.openxmlformats.org/officeDocument/2006/relationships" id="259" r:id="Rced34b02636446b0"/>
    <p:sldId xmlns:r="http://schemas.openxmlformats.org/officeDocument/2006/relationships" id="260" r:id="Red30da62bc524896"/>
    <p:sldId xmlns:r="http://schemas.openxmlformats.org/officeDocument/2006/relationships" id="261" r:id="Rcf3d79d1903f4789"/>
    <p:sldId xmlns:r="http://schemas.openxmlformats.org/officeDocument/2006/relationships" id="262" r:id="Ra3c6d320a9064d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3699d685b42bf" /><Relationship Type="http://schemas.openxmlformats.org/officeDocument/2006/relationships/slide" Target="/ppt/slides/slide1.xml" Id="Re5716b8a733546fa" /><Relationship Type="http://schemas.openxmlformats.org/officeDocument/2006/relationships/slide" Target="/ppt/slides/slide2.xml" Id="R3be2db19fc97497e" /><Relationship Type="http://schemas.openxmlformats.org/officeDocument/2006/relationships/slide" Target="/ppt/slides/slide3.xml" Id="R96a688780cda4159" /><Relationship Type="http://schemas.openxmlformats.org/officeDocument/2006/relationships/slide" Target="/ppt/slides/slide4.xml" Id="Rced34b02636446b0" /><Relationship Type="http://schemas.openxmlformats.org/officeDocument/2006/relationships/slide" Target="/ppt/slides/slide5.xml" Id="Red30da62bc524896" /><Relationship Type="http://schemas.openxmlformats.org/officeDocument/2006/relationships/slide" Target="/ppt/slides/slide6.xml" Id="Rcf3d79d1903f4789" /><Relationship Type="http://schemas.openxmlformats.org/officeDocument/2006/relationships/slide" Target="/ppt/slides/slide7.xml" Id="Ra3c6d320a9064d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fe7377ce7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7b43cf75c48b3" /><Relationship Type="http://schemas.openxmlformats.org/officeDocument/2006/relationships/theme" Target="/ppt/slideMasters/theme/theme1.xml" Id="Raaa2f0cf72b046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97b43cf75c48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44e8bfef41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aa1ea20094d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111a1808448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872316014d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2fba946364d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060397d7b48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0d021785c446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KALUNA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KALUNA NORDIC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−655 078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−55 050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BKS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CORPEDGE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MAADH AS  –  17,9 %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AKRIBI BUSINESS PARTNER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GODFOT AS  –  15,5 %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RIAN EIGIL ULFSØN  –  7,1 %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Fritzners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997 432 908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KALUNA NORDIC AS</a:t>
            </a:r>
          </a:p>
        </p:txBody>
      </p:sp>
    </p:spTree>
  </p:cSld>
  <p:clrMapOvr>
    <a:masterClrMapping xmlns:a="http://schemas.openxmlformats.org/drawingml/2006/main"/>
  </p:clrMapOvr>
</p:sld>
</file>