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7bc99167c248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ea8e9c61344a83"/>
  </p:sldMasterIdLst>
  <p:sldIdLst>
    <p:sldId xmlns:r="http://schemas.openxmlformats.org/officeDocument/2006/relationships" id="256" r:id="Re09d4d932dad4d66"/>
    <p:sldId xmlns:r="http://schemas.openxmlformats.org/officeDocument/2006/relationships" id="257" r:id="R6c677294a7c14500"/>
    <p:sldId xmlns:r="http://schemas.openxmlformats.org/officeDocument/2006/relationships" id="258" r:id="R47e9aa804d244ace"/>
    <p:sldId xmlns:r="http://schemas.openxmlformats.org/officeDocument/2006/relationships" id="259" r:id="Ra563f23919d1495e"/>
    <p:sldId xmlns:r="http://schemas.openxmlformats.org/officeDocument/2006/relationships" id="260" r:id="R6f872c0f81ba4fc5"/>
    <p:sldId xmlns:r="http://schemas.openxmlformats.org/officeDocument/2006/relationships" id="261" r:id="R8536a04eed784ca0"/>
    <p:sldId xmlns:r="http://schemas.openxmlformats.org/officeDocument/2006/relationships" id="262" r:id="R0abd965e29534b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a8e9c61344a83" /><Relationship Type="http://schemas.openxmlformats.org/officeDocument/2006/relationships/slide" Target="/ppt/slides/slide1.xml" Id="Re09d4d932dad4d66" /><Relationship Type="http://schemas.openxmlformats.org/officeDocument/2006/relationships/slide" Target="/ppt/slides/slide2.xml" Id="R6c677294a7c14500" /><Relationship Type="http://schemas.openxmlformats.org/officeDocument/2006/relationships/slide" Target="/ppt/slides/slide3.xml" Id="R47e9aa804d244ace" /><Relationship Type="http://schemas.openxmlformats.org/officeDocument/2006/relationships/slide" Target="/ppt/slides/slide4.xml" Id="Ra563f23919d1495e" /><Relationship Type="http://schemas.openxmlformats.org/officeDocument/2006/relationships/slide" Target="/ppt/slides/slide5.xml" Id="R6f872c0f81ba4fc5" /><Relationship Type="http://schemas.openxmlformats.org/officeDocument/2006/relationships/slide" Target="/ppt/slides/slide6.xml" Id="R8536a04eed784ca0" /><Relationship Type="http://schemas.openxmlformats.org/officeDocument/2006/relationships/slide" Target="/ppt/slides/slide7.xml" Id="R0abd965e29534b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e55ecb8d04d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2316b024d4f3d" /><Relationship Type="http://schemas.openxmlformats.org/officeDocument/2006/relationships/theme" Target="/ppt/slideMasters/theme/theme1.xml" Id="Ra45ff517c85441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52316b024d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49261b1714e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91c37a7004a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87df1924648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407ec11e248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95e81c9c145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a1d4d129941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61e58b34244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SOMMERRO PANORAMA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SOMMERRO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SOMMERRO PANORAMA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SOMMERRO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SOMMERRO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SOMMERRO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30 228 700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836 202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44 461 632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73 741 311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SOMMERRO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REIGSTAD BYGG OG EIGEDOM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SOMMERRO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Osterfjordvegen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997 431 901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SOMMERRO PANORAMA AS</a:t>
            </a:r>
          </a:p>
        </p:txBody>
      </p:sp>
    </p:spTree>
  </p:cSld>
  <p:clrMapOvr>
    <a:masterClrMapping xmlns:a="http://schemas.openxmlformats.org/drawingml/2006/main"/>
  </p:clrMapOvr>
</p:sld>
</file>