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67cd5679af4f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3515bc5a244929"/>
  </p:sldMasterIdLst>
  <p:sldIdLst>
    <p:sldId xmlns:r="http://schemas.openxmlformats.org/officeDocument/2006/relationships" id="256" r:id="R61e3024677844299"/>
    <p:sldId xmlns:r="http://schemas.openxmlformats.org/officeDocument/2006/relationships" id="257" r:id="Rfc8237d5d55d47ec"/>
    <p:sldId xmlns:r="http://schemas.openxmlformats.org/officeDocument/2006/relationships" id="258" r:id="R66cef648367e41c8"/>
    <p:sldId xmlns:r="http://schemas.openxmlformats.org/officeDocument/2006/relationships" id="259" r:id="R5bbe64304ab84e8b"/>
    <p:sldId xmlns:r="http://schemas.openxmlformats.org/officeDocument/2006/relationships" id="260" r:id="R23e29fb995af4519"/>
    <p:sldId xmlns:r="http://schemas.openxmlformats.org/officeDocument/2006/relationships" id="261" r:id="R12f046459fa54a0b"/>
    <p:sldId xmlns:r="http://schemas.openxmlformats.org/officeDocument/2006/relationships" id="262" r:id="R13b17ac2aade44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3515bc5a244929" /><Relationship Type="http://schemas.openxmlformats.org/officeDocument/2006/relationships/slide" Target="/ppt/slides/slide1.xml" Id="R61e3024677844299" /><Relationship Type="http://schemas.openxmlformats.org/officeDocument/2006/relationships/slide" Target="/ppt/slides/slide2.xml" Id="Rfc8237d5d55d47ec" /><Relationship Type="http://schemas.openxmlformats.org/officeDocument/2006/relationships/slide" Target="/ppt/slides/slide3.xml" Id="R66cef648367e41c8" /><Relationship Type="http://schemas.openxmlformats.org/officeDocument/2006/relationships/slide" Target="/ppt/slides/slide4.xml" Id="R5bbe64304ab84e8b" /><Relationship Type="http://schemas.openxmlformats.org/officeDocument/2006/relationships/slide" Target="/ppt/slides/slide5.xml" Id="R23e29fb995af4519" /><Relationship Type="http://schemas.openxmlformats.org/officeDocument/2006/relationships/slide" Target="/ppt/slides/slide6.xml" Id="R12f046459fa54a0b" /><Relationship Type="http://schemas.openxmlformats.org/officeDocument/2006/relationships/slide" Target="/ppt/slides/slide7.xml" Id="R13b17ac2aade44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5d9d4a80f444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65247dc5ce495b" /><Relationship Type="http://schemas.openxmlformats.org/officeDocument/2006/relationships/theme" Target="/ppt/slideMasters/theme/theme1.xml" Id="R1d272a67d05f46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65247dc5ce49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c58563a6d4a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fbd68dabcc46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03527cce884b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079d07f354e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2ad5720b24b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6a135120643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09472482f47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NORTUNA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NORTUNA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NORTUNA HOLDING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NORTUNA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NORTUNA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NORTUNA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−5 476 107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−5 476 389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82 858 931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101 734 750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NORTUNA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23,3 %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LØKEN SVEIN  –  16,4 %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NORTUNA HOLDING AS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INDUSTRISKJELL AS  –  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SYNAPSE AS  –  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HELGØ INVESTERING AS  –  4,2 %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NORTUNA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Godesetdalen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contact@nortuna.com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www.nortuna.com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997 425 367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NORTUNA HOLDING AS</a:t>
            </a:r>
          </a:p>
        </p:txBody>
      </p:sp>
    </p:spTree>
  </p:cSld>
  <p:clrMapOvr>
    <a:masterClrMapping xmlns:a="http://schemas.openxmlformats.org/drawingml/2006/main"/>
  </p:clrMapOvr>
</p:sld>
</file>