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4a73e9aa7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db48bd7e34857"/>
  </p:sldMasterIdLst>
  <p:sldIdLst>
    <p:sldId xmlns:r="http://schemas.openxmlformats.org/officeDocument/2006/relationships" id="256" r:id="R20a683d29cb54bb3"/>
    <p:sldId xmlns:r="http://schemas.openxmlformats.org/officeDocument/2006/relationships" id="257" r:id="R145909836ba94740"/>
    <p:sldId xmlns:r="http://schemas.openxmlformats.org/officeDocument/2006/relationships" id="258" r:id="R854a974c7bfc4925"/>
    <p:sldId xmlns:r="http://schemas.openxmlformats.org/officeDocument/2006/relationships" id="259" r:id="Rad01be3eedd34182"/>
    <p:sldId xmlns:r="http://schemas.openxmlformats.org/officeDocument/2006/relationships" id="260" r:id="Rcc0bb6c1ea7440b9"/>
    <p:sldId xmlns:r="http://schemas.openxmlformats.org/officeDocument/2006/relationships" id="261" r:id="Rdb759877b491473a"/>
    <p:sldId xmlns:r="http://schemas.openxmlformats.org/officeDocument/2006/relationships" id="262" r:id="R0ad8d25bebff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db48bd7e34857" /><Relationship Type="http://schemas.openxmlformats.org/officeDocument/2006/relationships/slide" Target="/ppt/slides/slide1.xml" Id="R20a683d29cb54bb3" /><Relationship Type="http://schemas.openxmlformats.org/officeDocument/2006/relationships/slide" Target="/ppt/slides/slide2.xml" Id="R145909836ba94740" /><Relationship Type="http://schemas.openxmlformats.org/officeDocument/2006/relationships/slide" Target="/ppt/slides/slide3.xml" Id="R854a974c7bfc4925" /><Relationship Type="http://schemas.openxmlformats.org/officeDocument/2006/relationships/slide" Target="/ppt/slides/slide4.xml" Id="Rad01be3eedd34182" /><Relationship Type="http://schemas.openxmlformats.org/officeDocument/2006/relationships/slide" Target="/ppt/slides/slide5.xml" Id="Rcc0bb6c1ea7440b9" /><Relationship Type="http://schemas.openxmlformats.org/officeDocument/2006/relationships/slide" Target="/ppt/slides/slide6.xml" Id="Rdb759877b491473a" /><Relationship Type="http://schemas.openxmlformats.org/officeDocument/2006/relationships/slide" Target="/ppt/slides/slide7.xml" Id="R0ad8d25bebff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24d103911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18c4e7384137" /><Relationship Type="http://schemas.openxmlformats.org/officeDocument/2006/relationships/theme" Target="/ppt/slideMasters/theme/theme1.xml" Id="R53851c2a6147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218c4e738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1c48d30d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1fa5f638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4dfa9893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3fe0d7e0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3c042afe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04a5e6ec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33ab3c5d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OLIMB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GROUP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7 137 338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HOLDING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GROUP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www.olimb-anlegg.no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997 409 752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OLIMB GROUP AS</a:t>
            </a:r>
          </a:p>
        </p:txBody>
      </p:sp>
    </p:spTree>
  </p:cSld>
  <p:clrMapOvr>
    <a:masterClrMapping xmlns:a="http://schemas.openxmlformats.org/drawingml/2006/main"/>
  </p:clrMapOvr>
</p:sld>
</file>