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685027c4fa45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2d53510ee3438a"/>
  </p:sldMasterIdLst>
  <p:sldIdLst>
    <p:sldId xmlns:r="http://schemas.openxmlformats.org/officeDocument/2006/relationships" id="256" r:id="R8eb7db8c763c43a9"/>
    <p:sldId xmlns:r="http://schemas.openxmlformats.org/officeDocument/2006/relationships" id="257" r:id="Rb383a6abdb4c49ad"/>
    <p:sldId xmlns:r="http://schemas.openxmlformats.org/officeDocument/2006/relationships" id="258" r:id="Re76a0ef9e7d94503"/>
    <p:sldId xmlns:r="http://schemas.openxmlformats.org/officeDocument/2006/relationships" id="259" r:id="R74e84690e04f4916"/>
    <p:sldId xmlns:r="http://schemas.openxmlformats.org/officeDocument/2006/relationships" id="260" r:id="R298ee973f0964c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2d53510ee3438a" /><Relationship Type="http://schemas.openxmlformats.org/officeDocument/2006/relationships/slide" Target="/ppt/slides/slide1.xml" Id="R8eb7db8c763c43a9" /><Relationship Type="http://schemas.openxmlformats.org/officeDocument/2006/relationships/slide" Target="/ppt/slides/slide2.xml" Id="Rb383a6abdb4c49ad" /><Relationship Type="http://schemas.openxmlformats.org/officeDocument/2006/relationships/slide" Target="/ppt/slides/slide3.xml" Id="Re76a0ef9e7d94503" /><Relationship Type="http://schemas.openxmlformats.org/officeDocument/2006/relationships/slide" Target="/ppt/slides/slide4.xml" Id="R74e84690e04f4916" /><Relationship Type="http://schemas.openxmlformats.org/officeDocument/2006/relationships/slide" Target="/ppt/slides/slide5.xml" Id="R298ee973f0964c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0bb8e5c0249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f0fb471d74776" /><Relationship Type="http://schemas.openxmlformats.org/officeDocument/2006/relationships/theme" Target="/ppt/slideMasters/theme/theme1.xml" Id="R1fef9145e55942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0f0fb471d747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6086ddc9440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6a5937aa740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cd84cf89e4a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35faeb94147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40d1f6e8b41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BYGG- OG ANLEGGSPRODUKT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 OG ANLEGGSPRODUKT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BYGG- OG ANLEGGSPRODUKT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 OG ANLEGGSPRODUKT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 OG ANLEGGSPRODUKT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 OG ANLEGGSPRODUKT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997 404 092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 OG ANLEGGSPRODUKT AS</a:t>
            </a:r>
          </a:p>
        </p:txBody>
      </p:sp>
    </p:spTree>
  </p:cSld>
  <p:clrMapOvr>
    <a:masterClrMapping xmlns:a="http://schemas.openxmlformats.org/drawingml/2006/main"/>
  </p:clrMapOvr>
</p:sld>
</file>