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b188da90e348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fb156b32d34165"/>
  </p:sldMasterIdLst>
  <p:sldIdLst>
    <p:sldId xmlns:r="http://schemas.openxmlformats.org/officeDocument/2006/relationships" id="256" r:id="Rd84fec29223e4c3f"/>
    <p:sldId xmlns:r="http://schemas.openxmlformats.org/officeDocument/2006/relationships" id="257" r:id="R513c425e64a54f1b"/>
    <p:sldId xmlns:r="http://schemas.openxmlformats.org/officeDocument/2006/relationships" id="258" r:id="R2374446adc5f4dc2"/>
    <p:sldId xmlns:r="http://schemas.openxmlformats.org/officeDocument/2006/relationships" id="259" r:id="R29481f37db154f59"/>
    <p:sldId xmlns:r="http://schemas.openxmlformats.org/officeDocument/2006/relationships" id="260" r:id="R360f9ce8a31b47b7"/>
    <p:sldId xmlns:r="http://schemas.openxmlformats.org/officeDocument/2006/relationships" id="261" r:id="R2d2ee4023d22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fb156b32d34165" /><Relationship Type="http://schemas.openxmlformats.org/officeDocument/2006/relationships/slide" Target="/ppt/slides/slide1.xml" Id="Rd84fec29223e4c3f" /><Relationship Type="http://schemas.openxmlformats.org/officeDocument/2006/relationships/slide" Target="/ppt/slides/slide2.xml" Id="R513c425e64a54f1b" /><Relationship Type="http://schemas.openxmlformats.org/officeDocument/2006/relationships/slide" Target="/ppt/slides/slide3.xml" Id="R2374446adc5f4dc2" /><Relationship Type="http://schemas.openxmlformats.org/officeDocument/2006/relationships/slide" Target="/ppt/slides/slide4.xml" Id="R29481f37db154f59" /><Relationship Type="http://schemas.openxmlformats.org/officeDocument/2006/relationships/slide" Target="/ppt/slides/slide5.xml" Id="R360f9ce8a31b47b7" /><Relationship Type="http://schemas.openxmlformats.org/officeDocument/2006/relationships/slide" Target="/ppt/slides/slide6.xml" Id="R2d2ee4023d22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d60263105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93aa033aa4609" /><Relationship Type="http://schemas.openxmlformats.org/officeDocument/2006/relationships/theme" Target="/ppt/slideMasters/theme/theme1.xml" Id="R56ddde98746f41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793aa033aa46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68d8f515546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eb4e0541b40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aaf2782ce4c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7a54acb7249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7c3b280804b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a1bbe29b243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KCH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KCH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KCH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KCH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KCH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KCH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6 895 106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274 369 895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284 002 578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KCH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997 403 681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KCH OSLO AS</a:t>
            </a:r>
          </a:p>
        </p:txBody>
      </p:sp>
    </p:spTree>
  </p:cSld>
  <p:clrMapOvr>
    <a:masterClrMapping xmlns:a="http://schemas.openxmlformats.org/drawingml/2006/main"/>
  </p:clrMapOvr>
</p:sld>
</file>