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5757d423a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3428a534846ae"/>
  </p:sldMasterIdLst>
  <p:sldIdLst>
    <p:sldId xmlns:r="http://schemas.openxmlformats.org/officeDocument/2006/relationships" id="256" r:id="R9a8b9b6cb5864f7f"/>
    <p:sldId xmlns:r="http://schemas.openxmlformats.org/officeDocument/2006/relationships" id="257" r:id="Rde57e36bb2884097"/>
    <p:sldId xmlns:r="http://schemas.openxmlformats.org/officeDocument/2006/relationships" id="258" r:id="R28712e45fae443b5"/>
    <p:sldId xmlns:r="http://schemas.openxmlformats.org/officeDocument/2006/relationships" id="259" r:id="R2b60ead4c3b94e8a"/>
    <p:sldId xmlns:r="http://schemas.openxmlformats.org/officeDocument/2006/relationships" id="260" r:id="Re888acdb4ab04c2c"/>
    <p:sldId xmlns:r="http://schemas.openxmlformats.org/officeDocument/2006/relationships" id="261" r:id="R306ac87ab01d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3428a534846ae" /><Relationship Type="http://schemas.openxmlformats.org/officeDocument/2006/relationships/slide" Target="/ppt/slides/slide1.xml" Id="R9a8b9b6cb5864f7f" /><Relationship Type="http://schemas.openxmlformats.org/officeDocument/2006/relationships/slide" Target="/ppt/slides/slide2.xml" Id="Rde57e36bb2884097" /><Relationship Type="http://schemas.openxmlformats.org/officeDocument/2006/relationships/slide" Target="/ppt/slides/slide3.xml" Id="R28712e45fae443b5" /><Relationship Type="http://schemas.openxmlformats.org/officeDocument/2006/relationships/slide" Target="/ppt/slides/slide4.xml" Id="R2b60ead4c3b94e8a" /><Relationship Type="http://schemas.openxmlformats.org/officeDocument/2006/relationships/slide" Target="/ppt/slides/slide5.xml" Id="Re888acdb4ab04c2c" /><Relationship Type="http://schemas.openxmlformats.org/officeDocument/2006/relationships/slide" Target="/ppt/slides/slide6.xml" Id="R306ac87ab01d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b4fb97913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e35ce397040ea" /><Relationship Type="http://schemas.openxmlformats.org/officeDocument/2006/relationships/theme" Target="/ppt/slideMasters/theme/theme1.xml" Id="Rbe3ec798d58c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e35ce3970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6f11be90d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6885ce16845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1f6db53e2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0b0b842d1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ff7ba05f14a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379db94de43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ANCHOR QEA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ANCHOR QEA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−7 384 780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ANCHOR QEA AS</a:t>
            </a:r>
          </a:p>
        </p:txBody>
      </p:sp>
    </p:spTree>
  </p:cSld>
  <p:clrMapOvr>
    <a:masterClrMapping xmlns:a="http://schemas.openxmlformats.org/drawingml/2006/main"/>
  </p:clrMapOvr>
</p:sld>
</file>